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94" r:id="rId5"/>
    <p:sldId id="295" r:id="rId6"/>
    <p:sldId id="260" r:id="rId7"/>
    <p:sldId id="261" r:id="rId8"/>
    <p:sldId id="296" r:id="rId9"/>
    <p:sldId id="270" r:id="rId10"/>
    <p:sldId id="290" r:id="rId11"/>
    <p:sldId id="278" r:id="rId12"/>
    <p:sldId id="279" r:id="rId13"/>
    <p:sldId id="292" r:id="rId14"/>
    <p:sldId id="282" r:id="rId15"/>
    <p:sldId id="293" r:id="rId16"/>
    <p:sldId id="291" r:id="rId17"/>
    <p:sldId id="273" r:id="rId18"/>
    <p:sldId id="289" r:id="rId19"/>
    <p:sldId id="297" r:id="rId20"/>
    <p:sldId id="298" r:id="rId21"/>
    <p:sldId id="300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212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33B8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33B8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33B8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33B8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33B8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94350" y="1176909"/>
            <a:ext cx="4563745" cy="4501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B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33B8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51359"/>
            <a:ext cx="9089390" cy="369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9213"/>
            <a:ext cx="7485380" cy="3077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987" y="7039356"/>
            <a:ext cx="246094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D174-F349-40A4-98CF-1CF9EB4ACD64}" type="datetimeFigureOut">
              <a:rPr lang="uk-UA"/>
              <a:pPr>
                <a:defRPr/>
              </a:pPr>
              <a:t>27.11.2025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7915" y="7039356"/>
            <a:ext cx="34239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03820" y="7039356"/>
            <a:ext cx="246094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99A2F-2ED9-4862-9C86-AB7ED561E0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562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7400996"/>
            <a:ext cx="10693400" cy="16820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0693400" cy="17156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0515177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78223" cy="7569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1095" y="7054495"/>
            <a:ext cx="10329824" cy="3416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8224" y="174933"/>
            <a:ext cx="10329824" cy="7226063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04351" tIns="52176" rIns="104351" bIns="52176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987" y="7039356"/>
            <a:ext cx="2460942" cy="276999"/>
          </a:xfrm>
        </p:spPr>
        <p:txBody>
          <a:bodyPr/>
          <a:lstStyle/>
          <a:p>
            <a:fld id="{FD33EEE1-2D11-40E9-B435-D3885BF07541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37915" y="7039356"/>
            <a:ext cx="342392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990254" y="6980484"/>
            <a:ext cx="712893" cy="276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39E12F-1635-4A4D-A770-71D1C17521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4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3" y="760"/>
            <a:ext cx="10692383" cy="75620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420" y="250063"/>
            <a:ext cx="10366908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33B8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8185" y="1291208"/>
            <a:ext cx="10063378" cy="4184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33B8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700" y="1955800"/>
            <a:ext cx="912368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985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/>
              <a:t>Воспитательное событие как механизм формирования духовно-нравственных ценностей у подрастающего поколения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10" name="object 4">
            <a:extLst>
              <a:ext uri="{FF2B5EF4-FFF2-40B4-BE49-F238E27FC236}">
                <a16:creationId xmlns="" xmlns:a16="http://schemas.microsoft.com/office/drawing/2014/main" id="{CB6EAA05-45C9-FB0A-F792-61920D4A84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604" y="175325"/>
            <a:ext cx="1298450" cy="1127167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="" xmlns:a16="http://schemas.microsoft.com/office/drawing/2014/main" id="{6B962745-B8CB-D5B9-81C8-2B11125F16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9287" y="166847"/>
            <a:ext cx="1223263" cy="1005839"/>
          </a:xfrm>
          <a:prstGeom prst="rect">
            <a:avLst/>
          </a:prstGeom>
        </p:spPr>
      </p:pic>
      <p:pic>
        <p:nvPicPr>
          <p:cNvPr id="12" name="object 6">
            <a:extLst>
              <a:ext uri="{FF2B5EF4-FFF2-40B4-BE49-F238E27FC236}">
                <a16:creationId xmlns="" xmlns:a16="http://schemas.microsoft.com/office/drawing/2014/main" id="{BBFCC47F-F613-5F60-9DAB-711A537C6FF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3620" y="111946"/>
            <a:ext cx="1601871" cy="962888"/>
          </a:xfrm>
          <a:prstGeom prst="rect">
            <a:avLst/>
          </a:prstGeom>
        </p:spPr>
      </p:pic>
      <p:pic>
        <p:nvPicPr>
          <p:cNvPr id="13" name="object 8">
            <a:extLst>
              <a:ext uri="{FF2B5EF4-FFF2-40B4-BE49-F238E27FC236}">
                <a16:creationId xmlns="" xmlns:a16="http://schemas.microsoft.com/office/drawing/2014/main" id="{D60ADB3B-02C9-853F-BEA3-4CCAD09E3D9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7292" y="123365"/>
            <a:ext cx="655408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4139" y="1877189"/>
            <a:ext cx="10258168" cy="5137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4351" tIns="52176" rIns="104351" bIns="52176">
            <a:spAutoFit/>
          </a:bodyPr>
          <a:lstStyle/>
          <a:p>
            <a:pPr marL="93916"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основана на использовании значимых событий в жизни коллектива и отдельной личности, характеризующаяся конкретной направленностью, локальным характером воздействия на сознание, эмоциональную сферу и поведение.</a:t>
            </a:r>
          </a:p>
          <a:p>
            <a:pPr marL="93916">
              <a:defRPr/>
            </a:pPr>
            <a:endParaRPr lang="ru-RU" sz="1300" dirty="0">
              <a:latin typeface="+mn-lt"/>
              <a:cs typeface="+mn-cs"/>
            </a:endParaRPr>
          </a:p>
          <a:p>
            <a:pPr marL="521757" indent="-521757">
              <a:buFont typeface="Wingdings" panose="05000000000000000000" pitchFamily="2" charset="2"/>
              <a:buChar char="ü"/>
              <a:defRPr/>
            </a:pPr>
            <a:endParaRPr lang="ru-RU" sz="3700" dirty="0">
              <a:latin typeface="+mn-lt"/>
              <a:cs typeface="+mn-cs"/>
            </a:endParaRPr>
          </a:p>
          <a:p>
            <a:pPr marL="521757" indent="-521757">
              <a:buFont typeface="Wingdings" panose="05000000000000000000" pitchFamily="2" charset="2"/>
              <a:buChar char="ü"/>
              <a:defRPr/>
            </a:pPr>
            <a:endParaRPr lang="ru-RU" sz="3700" dirty="0">
              <a:latin typeface="+mn-lt"/>
              <a:cs typeface="+mn-cs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11042" y="584200"/>
            <a:ext cx="10564014" cy="1622472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7030A0"/>
                </a:solidFill>
              </a:rPr>
              <a:t>Событийная педагогика</a:t>
            </a:r>
          </a:p>
        </p:txBody>
      </p:sp>
    </p:spTree>
    <p:extLst>
      <p:ext uri="{BB962C8B-B14F-4D97-AF65-F5344CB8AC3E}">
        <p14:creationId xmlns:p14="http://schemas.microsoft.com/office/powerpoint/2010/main" val="42440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ChangeArrowheads="1"/>
          </p:cNvSpPr>
          <p:nvPr/>
        </p:nvSpPr>
        <p:spPr bwMode="auto">
          <a:xfrm>
            <a:off x="4336188" y="844527"/>
            <a:ext cx="6362782" cy="1367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4351" tIns="52176" rIns="104351" bIns="52176">
            <a:spAutoFit/>
          </a:bodyPr>
          <a:lstStyle/>
          <a:p>
            <a:endParaRPr lang="ru-RU" sz="4100" dirty="0">
              <a:solidFill>
                <a:schemeClr val="bg1"/>
              </a:solidFill>
              <a:latin typeface="Calibri" pitchFamily="34" charset="0"/>
            </a:endParaRPr>
          </a:p>
          <a:p>
            <a:endParaRPr lang="ru-RU" sz="41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4106" y="1242261"/>
            <a:ext cx="4136267" cy="55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0251" y="1372598"/>
            <a:ext cx="5894655" cy="5091351"/>
          </a:xfrm>
          <a:prstGeom prst="rect">
            <a:avLst/>
          </a:prstGeom>
        </p:spPr>
        <p:txBody>
          <a:bodyPr wrap="square" lIns="104351" tIns="52176" rIns="104351" bIns="52176">
            <a:spAutoFit/>
          </a:bodyPr>
          <a:lstStyle/>
          <a:p>
            <a:r>
              <a:rPr lang="ru-RU" sz="2700" dirty="0"/>
              <a:t>Биографические изменения в структуре личности воспитанников возникают вследствие не эволюционного, а революционного развития. В эволюционном порядке собираются, подготавливаются  какие-то предрасположения , намечаются изменения  в духовной структуре, но все равно для реализации их нужны какие-то более острые моменты, взрывы, потрясения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4139" y="1320860"/>
            <a:ext cx="10162008" cy="5937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4351" tIns="52176" rIns="104351" bIns="52176">
            <a:spAutoFit/>
          </a:bodyPr>
          <a:lstStyle/>
          <a:p>
            <a:pPr marL="93916">
              <a:defRPr/>
            </a:pPr>
            <a:r>
              <a:rPr lang="ru-RU" sz="37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Лишённое событийности  физическое время – это время распада, разложения. В. </a:t>
            </a:r>
            <a:r>
              <a:rPr lang="ru-RU" sz="37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П.Зинченко</a:t>
            </a:r>
            <a:endParaRPr lang="ru-RU" sz="37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ru-RU" sz="3700" dirty="0">
              <a:latin typeface="+mn-lt"/>
            </a:endParaRPr>
          </a:p>
          <a:p>
            <a:r>
              <a:rPr lang="ru-RU" sz="3700" dirty="0">
                <a:latin typeface="+mn-lt"/>
              </a:rPr>
              <a:t>Событийный подход предполагает наличие в ОО жизни эмоционально насыщенных, незабываемых дел, которые  были бы как коллективно, так и индивидуально значимы и привлекательны. Д.В. Григорьев</a:t>
            </a:r>
          </a:p>
          <a:p>
            <a:pPr marL="93916">
              <a:defRPr/>
            </a:pPr>
            <a:endParaRPr lang="ru-RU" sz="23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521757" indent="-521757">
              <a:buFont typeface="Wingdings" panose="05000000000000000000" pitchFamily="2" charset="2"/>
              <a:buChar char="ü"/>
              <a:defRPr/>
            </a:pPr>
            <a:endParaRPr lang="ru-RU" sz="2300" dirty="0">
              <a:latin typeface="+mn-lt"/>
              <a:cs typeface="+mn-cs"/>
            </a:endParaRPr>
          </a:p>
          <a:p>
            <a:pPr marL="521757" indent="-521757">
              <a:buFont typeface="Wingdings" panose="05000000000000000000" pitchFamily="2" charset="2"/>
              <a:buChar char="ü"/>
              <a:defRPr/>
            </a:pPr>
            <a:endParaRPr lang="ru-RU" sz="3700" dirty="0">
              <a:latin typeface="+mn-lt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599183" y="3308021"/>
            <a:ext cx="4967975" cy="12441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4351" tIns="52176" rIns="104351" bIns="52176">
            <a:spAutoFit/>
          </a:bodyPr>
          <a:lstStyle/>
          <a:p>
            <a:pPr marL="521757" indent="-521757">
              <a:buFont typeface="Wingdings" panose="05000000000000000000" pitchFamily="2" charset="2"/>
              <a:buChar char="ü"/>
              <a:defRPr/>
            </a:pPr>
            <a:endParaRPr lang="ru-RU" sz="3700" dirty="0">
              <a:latin typeface="+mn-lt"/>
              <a:cs typeface="+mn-cs"/>
            </a:endParaRPr>
          </a:p>
          <a:p>
            <a:pPr marL="521757" indent="-521757">
              <a:buFont typeface="Wingdings" panose="05000000000000000000" pitchFamily="2" charset="2"/>
              <a:buChar char="ü"/>
              <a:defRPr/>
            </a:pPr>
            <a:endParaRPr lang="ru-RU" sz="37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1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18185" y="1291208"/>
            <a:ext cx="10063378" cy="3580211"/>
          </a:xfrm>
          <a:prstGeom prst="rect">
            <a:avLst/>
          </a:prstGeom>
        </p:spPr>
        <p:txBody>
          <a:bodyPr vert="horz" wrap="square" lIns="0" tIns="444754" rIns="0" bIns="0" rtlCol="0">
            <a:spAutoFit/>
          </a:bodyPr>
          <a:lstStyle/>
          <a:p>
            <a:pPr marL="765087" marR="184595" indent="-342900">
              <a:lnSpc>
                <a:spcPct val="100600"/>
              </a:lnSpc>
              <a:spcBef>
                <a:spcPts val="67"/>
              </a:spcBef>
              <a:buFont typeface="Wingdings" panose="05000000000000000000" pitchFamily="2" charset="2"/>
              <a:buChar char="ü"/>
            </a:pPr>
            <a:r>
              <a:rPr spc="103" dirty="0"/>
              <a:t>особая</a:t>
            </a:r>
            <a:r>
              <a:rPr spc="-95" dirty="0"/>
              <a:t> </a:t>
            </a:r>
            <a:r>
              <a:rPr spc="262" dirty="0">
                <a:latin typeface="Tahoma"/>
                <a:cs typeface="Tahoma"/>
              </a:rPr>
              <a:t>форма</a:t>
            </a:r>
            <a:r>
              <a:rPr spc="103" dirty="0">
                <a:latin typeface="Tahoma"/>
                <a:cs typeface="Tahoma"/>
              </a:rPr>
              <a:t> </a:t>
            </a:r>
            <a:r>
              <a:rPr spc="255" dirty="0">
                <a:latin typeface="Tahoma"/>
                <a:cs typeface="Tahoma"/>
              </a:rPr>
              <a:t>организации</a:t>
            </a:r>
            <a:r>
              <a:rPr spc="103" dirty="0">
                <a:latin typeface="Tahoma"/>
                <a:cs typeface="Tahoma"/>
              </a:rPr>
              <a:t> </a:t>
            </a:r>
            <a:r>
              <a:rPr spc="276" dirty="0">
                <a:latin typeface="Tahoma"/>
                <a:cs typeface="Tahoma"/>
              </a:rPr>
              <a:t>совместной</a:t>
            </a:r>
            <a:r>
              <a:rPr spc="106" dirty="0">
                <a:latin typeface="Tahoma"/>
                <a:cs typeface="Tahoma"/>
              </a:rPr>
              <a:t> </a:t>
            </a:r>
            <a:r>
              <a:rPr spc="240" dirty="0">
                <a:latin typeface="Tahoma"/>
                <a:cs typeface="Tahoma"/>
              </a:rPr>
              <a:t>деятельности детей</a:t>
            </a:r>
            <a:r>
              <a:rPr spc="103" dirty="0">
                <a:latin typeface="Tahoma"/>
                <a:cs typeface="Tahoma"/>
              </a:rPr>
              <a:t> </a:t>
            </a:r>
            <a:r>
              <a:rPr spc="248" dirty="0">
                <a:latin typeface="Tahoma"/>
                <a:cs typeface="Tahoma"/>
              </a:rPr>
              <a:t>и</a:t>
            </a:r>
            <a:r>
              <a:rPr spc="106" dirty="0">
                <a:latin typeface="Tahoma"/>
                <a:cs typeface="Tahoma"/>
              </a:rPr>
              <a:t> </a:t>
            </a:r>
            <a:r>
              <a:rPr spc="216" dirty="0">
                <a:latin typeface="Tahoma"/>
                <a:cs typeface="Tahoma"/>
              </a:rPr>
              <a:t>взрослых</a:t>
            </a:r>
            <a:r>
              <a:rPr spc="216" dirty="0"/>
              <a:t>,</a:t>
            </a:r>
            <a:r>
              <a:rPr spc="-138" dirty="0"/>
              <a:t> </a:t>
            </a:r>
            <a:r>
              <a:rPr spc="74" dirty="0"/>
              <a:t>которая</a:t>
            </a:r>
            <a:r>
              <a:rPr spc="-138" dirty="0"/>
              <a:t> </a:t>
            </a:r>
            <a:r>
              <a:rPr spc="88" dirty="0"/>
              <a:t>предполагает</a:t>
            </a:r>
            <a:r>
              <a:rPr spc="-138" dirty="0"/>
              <a:t> </a:t>
            </a:r>
            <a:r>
              <a:rPr spc="74" dirty="0"/>
              <a:t>инициативные </a:t>
            </a:r>
            <a:r>
              <a:rPr spc="92" dirty="0"/>
              <a:t>формы</a:t>
            </a:r>
            <a:r>
              <a:rPr spc="-149" dirty="0"/>
              <a:t> </a:t>
            </a:r>
            <a:r>
              <a:rPr spc="-7" dirty="0"/>
              <a:t>включения;</a:t>
            </a:r>
          </a:p>
          <a:p>
            <a:pPr marL="765087" marR="3593" indent="-342900">
              <a:lnSpc>
                <a:spcPct val="100600"/>
              </a:lnSpc>
              <a:spcBef>
                <a:spcPts val="1270"/>
              </a:spcBef>
              <a:buFont typeface="Wingdings" panose="05000000000000000000" pitchFamily="2" charset="2"/>
              <a:buChar char="ü"/>
            </a:pPr>
            <a:r>
              <a:rPr spc="117" dirty="0"/>
              <a:t>создание</a:t>
            </a:r>
            <a:r>
              <a:rPr spc="-99" dirty="0"/>
              <a:t> </a:t>
            </a:r>
            <a:r>
              <a:rPr spc="209" dirty="0">
                <a:latin typeface="Tahoma"/>
                <a:cs typeface="Tahoma"/>
              </a:rPr>
              <a:t>«продукта</a:t>
            </a:r>
            <a:r>
              <a:rPr spc="99" dirty="0">
                <a:latin typeface="Tahoma"/>
                <a:cs typeface="Tahoma"/>
              </a:rPr>
              <a:t> </a:t>
            </a:r>
            <a:r>
              <a:rPr spc="279" dirty="0">
                <a:latin typeface="Tahoma"/>
                <a:cs typeface="Tahoma"/>
              </a:rPr>
              <a:t>совместной</a:t>
            </a:r>
            <a:r>
              <a:rPr spc="99" dirty="0">
                <a:latin typeface="Tahoma"/>
                <a:cs typeface="Tahoma"/>
              </a:rPr>
              <a:t> </a:t>
            </a:r>
            <a:r>
              <a:rPr spc="202" dirty="0">
                <a:latin typeface="Tahoma"/>
                <a:cs typeface="Tahoma"/>
              </a:rPr>
              <a:t>деятельности»</a:t>
            </a:r>
            <a:r>
              <a:rPr spc="202" dirty="0">
                <a:latin typeface="Times New Roman"/>
                <a:cs typeface="Times New Roman"/>
              </a:rPr>
              <a:t>,</a:t>
            </a:r>
            <a:r>
              <a:rPr spc="124" dirty="0">
                <a:latin typeface="Times New Roman"/>
                <a:cs typeface="Times New Roman"/>
              </a:rPr>
              <a:t> </a:t>
            </a:r>
            <a:r>
              <a:rPr spc="78" dirty="0"/>
              <a:t>в</a:t>
            </a:r>
            <a:r>
              <a:rPr spc="-144" dirty="0"/>
              <a:t> </a:t>
            </a:r>
            <a:r>
              <a:rPr spc="50" dirty="0"/>
              <a:t>ходе </a:t>
            </a:r>
            <a:r>
              <a:rPr spc="88" dirty="0"/>
              <a:t>которого</a:t>
            </a:r>
            <a:r>
              <a:rPr spc="-152" dirty="0"/>
              <a:t> </a:t>
            </a:r>
            <a:r>
              <a:rPr spc="88" dirty="0"/>
              <a:t>дети</a:t>
            </a:r>
            <a:r>
              <a:rPr spc="-152" dirty="0"/>
              <a:t> </a:t>
            </a:r>
            <a:r>
              <a:rPr spc="141" dirty="0"/>
              <a:t>совместно</a:t>
            </a:r>
            <a:r>
              <a:rPr spc="-152" dirty="0"/>
              <a:t> </a:t>
            </a:r>
            <a:r>
              <a:rPr spc="209" dirty="0"/>
              <a:t>с</a:t>
            </a:r>
            <a:r>
              <a:rPr spc="-149" dirty="0"/>
              <a:t> </a:t>
            </a:r>
            <a:r>
              <a:rPr spc="117" dirty="0"/>
              <a:t>педагогами</a:t>
            </a:r>
            <a:r>
              <a:rPr spc="-152" dirty="0"/>
              <a:t> </a:t>
            </a:r>
            <a:r>
              <a:rPr spc="-7" dirty="0"/>
              <a:t>«проживают» </a:t>
            </a:r>
            <a:r>
              <a:rPr spc="35" dirty="0"/>
              <a:t>событие,</a:t>
            </a:r>
            <a:r>
              <a:rPr spc="-99" dirty="0"/>
              <a:t> </a:t>
            </a:r>
            <a:r>
              <a:rPr spc="244" dirty="0">
                <a:latin typeface="Tahoma"/>
                <a:cs typeface="Tahoma"/>
              </a:rPr>
              <a:t>получают</a:t>
            </a:r>
            <a:r>
              <a:rPr spc="99" dirty="0">
                <a:latin typeface="Tahoma"/>
                <a:cs typeface="Tahoma"/>
              </a:rPr>
              <a:t> </a:t>
            </a:r>
            <a:r>
              <a:rPr spc="191" dirty="0">
                <a:latin typeface="Tahoma"/>
                <a:cs typeface="Tahoma"/>
              </a:rPr>
              <a:t>опыт,</a:t>
            </a:r>
            <a:r>
              <a:rPr spc="103" dirty="0">
                <a:latin typeface="Tahoma"/>
                <a:cs typeface="Tahoma"/>
              </a:rPr>
              <a:t> </a:t>
            </a:r>
            <a:r>
              <a:rPr spc="166" dirty="0">
                <a:latin typeface="Tahoma"/>
                <a:cs typeface="Tahoma"/>
              </a:rPr>
              <a:t>знания</a:t>
            </a:r>
            <a:r>
              <a:rPr spc="166" dirty="0"/>
              <a:t>,</a:t>
            </a:r>
            <a:r>
              <a:rPr spc="-144" dirty="0"/>
              <a:t> </a:t>
            </a:r>
            <a:r>
              <a:rPr spc="67" dirty="0"/>
              <a:t>проявляют</a:t>
            </a:r>
            <a:r>
              <a:rPr spc="-95" dirty="0"/>
              <a:t> </a:t>
            </a:r>
            <a:r>
              <a:rPr spc="219" dirty="0">
                <a:latin typeface="Tahoma"/>
                <a:cs typeface="Tahoma"/>
              </a:rPr>
              <a:t>инициативу, </a:t>
            </a:r>
            <a:r>
              <a:rPr spc="233" dirty="0">
                <a:latin typeface="Tahoma"/>
                <a:cs typeface="Tahoma"/>
              </a:rPr>
              <a:t>самостоятельность</a:t>
            </a:r>
            <a:r>
              <a:rPr spc="233" dirty="0"/>
              <a:t>,</a:t>
            </a:r>
            <a:r>
              <a:rPr spc="-141" dirty="0"/>
              <a:t> </a:t>
            </a:r>
            <a:r>
              <a:rPr spc="78" dirty="0"/>
              <a:t>радуются</a:t>
            </a:r>
            <a:r>
              <a:rPr spc="-141" dirty="0"/>
              <a:t> </a:t>
            </a:r>
            <a:r>
              <a:rPr spc="159" dirty="0" err="1"/>
              <a:t>своим</a:t>
            </a:r>
            <a:r>
              <a:rPr spc="-141" dirty="0"/>
              <a:t> </a:t>
            </a:r>
            <a:r>
              <a:rPr spc="85" dirty="0" err="1" smtClean="0"/>
              <a:t>успехам</a:t>
            </a:r>
            <a:r>
              <a:rPr lang="ru-RU" spc="85" dirty="0" smtClean="0"/>
              <a:t> </a:t>
            </a:r>
            <a:r>
              <a:rPr spc="110" dirty="0" smtClean="0"/>
              <a:t>и</a:t>
            </a:r>
            <a:r>
              <a:rPr spc="-149" dirty="0" smtClean="0"/>
              <a:t> </a:t>
            </a:r>
            <a:r>
              <a:rPr spc="106" dirty="0"/>
              <a:t>удачам</a:t>
            </a:r>
            <a:r>
              <a:rPr spc="-144" dirty="0"/>
              <a:t> </a:t>
            </a:r>
            <a:r>
              <a:rPr spc="-7" dirty="0"/>
              <a:t>других;</a:t>
            </a:r>
          </a:p>
          <a:p>
            <a:pPr marL="765087" marR="1316416" indent="-342900">
              <a:lnSpc>
                <a:spcPct val="100600"/>
              </a:lnSpc>
              <a:spcBef>
                <a:spcPts val="1270"/>
              </a:spcBef>
              <a:buFont typeface="Wingdings" panose="05000000000000000000" pitchFamily="2" charset="2"/>
              <a:buChar char="ü"/>
            </a:pPr>
            <a:r>
              <a:rPr spc="248" dirty="0">
                <a:latin typeface="Tahoma"/>
                <a:cs typeface="Tahoma"/>
              </a:rPr>
              <a:t>проживание</a:t>
            </a:r>
            <a:r>
              <a:rPr spc="92" dirty="0">
                <a:latin typeface="Tahoma"/>
                <a:cs typeface="Tahoma"/>
              </a:rPr>
              <a:t> </a:t>
            </a:r>
            <a:r>
              <a:rPr spc="187" dirty="0">
                <a:latin typeface="Tahoma"/>
                <a:cs typeface="Tahoma"/>
              </a:rPr>
              <a:t>идей,</a:t>
            </a:r>
            <a:r>
              <a:rPr spc="-14" dirty="0">
                <a:latin typeface="Tahoma"/>
                <a:cs typeface="Tahoma"/>
              </a:rPr>
              <a:t> </a:t>
            </a:r>
            <a:r>
              <a:rPr spc="78" dirty="0"/>
              <a:t>которые</a:t>
            </a:r>
            <a:r>
              <a:rPr spc="-149" dirty="0"/>
              <a:t> </a:t>
            </a:r>
            <a:r>
              <a:rPr spc="138" dirty="0"/>
              <a:t>невозможно</a:t>
            </a:r>
            <a:r>
              <a:rPr spc="-144" dirty="0"/>
              <a:t> </a:t>
            </a:r>
            <a:r>
              <a:rPr spc="95" dirty="0"/>
              <a:t>постичь </a:t>
            </a:r>
            <a:r>
              <a:rPr spc="124" dirty="0"/>
              <a:t>простым</a:t>
            </a:r>
            <a:r>
              <a:rPr spc="-152" dirty="0"/>
              <a:t> </a:t>
            </a:r>
            <a:r>
              <a:rPr spc="113" dirty="0"/>
              <a:t>информированием</a:t>
            </a:r>
            <a:r>
              <a:rPr spc="-152" dirty="0"/>
              <a:t> </a:t>
            </a:r>
            <a:r>
              <a:rPr spc="88" dirty="0"/>
              <a:t>детей</a:t>
            </a:r>
            <a:r>
              <a:rPr spc="-152" dirty="0"/>
              <a:t> </a:t>
            </a:r>
            <a:r>
              <a:rPr spc="117" dirty="0"/>
              <a:t>о</a:t>
            </a:r>
            <a:r>
              <a:rPr spc="-152" dirty="0"/>
              <a:t> </a:t>
            </a:r>
            <a:r>
              <a:rPr spc="-14" dirty="0"/>
              <a:t>них.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5100" y="736600"/>
            <a:ext cx="10366908" cy="377949"/>
          </a:xfrm>
          <a:prstGeom prst="rect">
            <a:avLst/>
          </a:prstGeom>
        </p:spPr>
        <p:txBody>
          <a:bodyPr vert="horz" wrap="square" lIns="0" tIns="8534" rIns="0" bIns="0" rtlCol="0">
            <a:spAutoFit/>
          </a:bodyPr>
          <a:lstStyle/>
          <a:p>
            <a:pPr marL="8983" algn="ctr">
              <a:spcBef>
                <a:spcPts val="67"/>
              </a:spcBef>
            </a:pPr>
            <a:r>
              <a:rPr spc="446" dirty="0"/>
              <a:t>ОБРАЗОВАТЕЛЬНОЕ</a:t>
            </a:r>
            <a:r>
              <a:rPr spc="117" dirty="0"/>
              <a:t> </a:t>
            </a:r>
            <a:r>
              <a:rPr spc="368" dirty="0"/>
              <a:t>СОБЫТИЕ:</a:t>
            </a:r>
          </a:p>
        </p:txBody>
      </p:sp>
    </p:spTree>
    <p:extLst>
      <p:ext uri="{BB962C8B-B14F-4D97-AF65-F5344CB8AC3E}">
        <p14:creationId xmlns:p14="http://schemas.microsoft.com/office/powerpoint/2010/main" val="79243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4295" y="2286530"/>
            <a:ext cx="10175438" cy="390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4351" tIns="52176" rIns="104351" bIns="52176">
            <a:spAutoFit/>
          </a:bodyPr>
          <a:lstStyle/>
          <a:p>
            <a:pPr marL="93916">
              <a:defRPr/>
            </a:pP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массовая,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организованная </a:t>
            </a: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«сверху» форма работы, которая призвана оказывать прямое воспитательное воз-действие на участников. </a:t>
            </a:r>
          </a:p>
          <a:p>
            <a:pPr marL="93916">
              <a:defRPr/>
            </a:pPr>
            <a:endParaRPr lang="ru-RU" sz="1300" dirty="0">
              <a:latin typeface="+mn-lt"/>
              <a:cs typeface="+mn-cs"/>
            </a:endParaRPr>
          </a:p>
          <a:p>
            <a:pPr marL="521757" indent="-521757">
              <a:buFont typeface="Wingdings" panose="05000000000000000000" pitchFamily="2" charset="2"/>
              <a:buChar char="ü"/>
              <a:defRPr/>
            </a:pPr>
            <a:endParaRPr lang="ru-RU" sz="3700" dirty="0">
              <a:latin typeface="+mn-lt"/>
              <a:cs typeface="+mn-cs"/>
            </a:endParaRPr>
          </a:p>
          <a:p>
            <a:pPr marL="521757" indent="-521757">
              <a:buFont typeface="Wingdings" panose="05000000000000000000" pitchFamily="2" charset="2"/>
              <a:buChar char="ü"/>
              <a:defRPr/>
            </a:pPr>
            <a:endParaRPr lang="ru-RU" sz="3700" dirty="0">
              <a:latin typeface="+mn-lt"/>
              <a:cs typeface="+mn-cs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-10947" y="764532"/>
            <a:ext cx="10564014" cy="1622472"/>
          </a:xfrm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7030A0"/>
                </a:solidFill>
              </a:rPr>
              <a:t>мероприятие</a:t>
            </a:r>
          </a:p>
        </p:txBody>
      </p:sp>
    </p:spTree>
    <p:extLst>
      <p:ext uri="{BB962C8B-B14F-4D97-AF65-F5344CB8AC3E}">
        <p14:creationId xmlns:p14="http://schemas.microsoft.com/office/powerpoint/2010/main" val="39179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630" y="1822723"/>
            <a:ext cx="4631112" cy="1845105"/>
          </a:xfrm>
          <a:custGeom>
            <a:avLst/>
            <a:gdLst/>
            <a:ahLst/>
            <a:cxnLst/>
            <a:rect l="l" t="t" r="r" b="b"/>
            <a:pathLst>
              <a:path w="6550659" h="2606675">
                <a:moveTo>
                  <a:pt x="6186411" y="0"/>
                </a:moveTo>
                <a:lnTo>
                  <a:pt x="363931" y="0"/>
                </a:lnTo>
                <a:lnTo>
                  <a:pt x="318281" y="3259"/>
                </a:lnTo>
                <a:lnTo>
                  <a:pt x="274322" y="12776"/>
                </a:lnTo>
                <a:lnTo>
                  <a:pt x="232397" y="28159"/>
                </a:lnTo>
                <a:lnTo>
                  <a:pt x="192846" y="49016"/>
                </a:lnTo>
                <a:lnTo>
                  <a:pt x="156010" y="74954"/>
                </a:lnTo>
                <a:lnTo>
                  <a:pt x="122231" y="105582"/>
                </a:lnTo>
                <a:lnTo>
                  <a:pt x="91849" y="140508"/>
                </a:lnTo>
                <a:lnTo>
                  <a:pt x="65205" y="179339"/>
                </a:lnTo>
                <a:lnTo>
                  <a:pt x="42640" y="221685"/>
                </a:lnTo>
                <a:lnTo>
                  <a:pt x="24497" y="267152"/>
                </a:lnTo>
                <a:lnTo>
                  <a:pt x="11115" y="315348"/>
                </a:lnTo>
                <a:lnTo>
                  <a:pt x="2835" y="365883"/>
                </a:lnTo>
                <a:lnTo>
                  <a:pt x="0" y="418363"/>
                </a:lnTo>
                <a:lnTo>
                  <a:pt x="0" y="2188133"/>
                </a:lnTo>
                <a:lnTo>
                  <a:pt x="2835" y="2240611"/>
                </a:lnTo>
                <a:lnTo>
                  <a:pt x="11115" y="2291144"/>
                </a:lnTo>
                <a:lnTo>
                  <a:pt x="24497" y="2339339"/>
                </a:lnTo>
                <a:lnTo>
                  <a:pt x="42640" y="2384806"/>
                </a:lnTo>
                <a:lnTo>
                  <a:pt x="65205" y="2427151"/>
                </a:lnTo>
                <a:lnTo>
                  <a:pt x="91849" y="2465983"/>
                </a:lnTo>
                <a:lnTo>
                  <a:pt x="122231" y="2500910"/>
                </a:lnTo>
                <a:lnTo>
                  <a:pt x="156010" y="2531539"/>
                </a:lnTo>
                <a:lnTo>
                  <a:pt x="192846" y="2557478"/>
                </a:lnTo>
                <a:lnTo>
                  <a:pt x="232397" y="2578336"/>
                </a:lnTo>
                <a:lnTo>
                  <a:pt x="274322" y="2593719"/>
                </a:lnTo>
                <a:lnTo>
                  <a:pt x="318281" y="2603237"/>
                </a:lnTo>
                <a:lnTo>
                  <a:pt x="363931" y="2606497"/>
                </a:lnTo>
                <a:lnTo>
                  <a:pt x="6186411" y="2606497"/>
                </a:lnTo>
                <a:lnTo>
                  <a:pt x="6232064" y="2603237"/>
                </a:lnTo>
                <a:lnTo>
                  <a:pt x="6276024" y="2593719"/>
                </a:lnTo>
                <a:lnTo>
                  <a:pt x="6317951" y="2578336"/>
                </a:lnTo>
                <a:lnTo>
                  <a:pt x="6357504" y="2557478"/>
                </a:lnTo>
                <a:lnTo>
                  <a:pt x="6394341" y="2531539"/>
                </a:lnTo>
                <a:lnTo>
                  <a:pt x="6428121" y="2500910"/>
                </a:lnTo>
                <a:lnTo>
                  <a:pt x="6458504" y="2465983"/>
                </a:lnTo>
                <a:lnTo>
                  <a:pt x="6485149" y="2427151"/>
                </a:lnTo>
                <a:lnTo>
                  <a:pt x="6507713" y="2384806"/>
                </a:lnTo>
                <a:lnTo>
                  <a:pt x="6525857" y="2339339"/>
                </a:lnTo>
                <a:lnTo>
                  <a:pt x="6539240" y="2291144"/>
                </a:lnTo>
                <a:lnTo>
                  <a:pt x="6547519" y="2240611"/>
                </a:lnTo>
                <a:lnTo>
                  <a:pt x="6550355" y="2188133"/>
                </a:lnTo>
                <a:lnTo>
                  <a:pt x="6550355" y="418363"/>
                </a:lnTo>
                <a:lnTo>
                  <a:pt x="6547519" y="365883"/>
                </a:lnTo>
                <a:lnTo>
                  <a:pt x="6539240" y="315348"/>
                </a:lnTo>
                <a:lnTo>
                  <a:pt x="6525857" y="267152"/>
                </a:lnTo>
                <a:lnTo>
                  <a:pt x="6507713" y="221685"/>
                </a:lnTo>
                <a:lnTo>
                  <a:pt x="6485149" y="179339"/>
                </a:lnTo>
                <a:lnTo>
                  <a:pt x="6458504" y="140508"/>
                </a:lnTo>
                <a:lnTo>
                  <a:pt x="6428121" y="105582"/>
                </a:lnTo>
                <a:lnTo>
                  <a:pt x="6394341" y="74954"/>
                </a:lnTo>
                <a:lnTo>
                  <a:pt x="6357504" y="49016"/>
                </a:lnTo>
                <a:lnTo>
                  <a:pt x="6317951" y="28159"/>
                </a:lnTo>
                <a:lnTo>
                  <a:pt x="6276024" y="12776"/>
                </a:lnTo>
                <a:lnTo>
                  <a:pt x="6232064" y="3259"/>
                </a:lnTo>
                <a:lnTo>
                  <a:pt x="6186411" y="0"/>
                </a:lnTo>
                <a:close/>
              </a:path>
            </a:pathLst>
          </a:custGeom>
          <a:solidFill>
            <a:srgbClr val="D9D9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627" y="4304025"/>
            <a:ext cx="9399354" cy="11193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07328" y="2506589"/>
            <a:ext cx="3745384" cy="409634"/>
          </a:xfrm>
          <a:prstGeom prst="rect">
            <a:avLst/>
          </a:prstGeom>
        </p:spPr>
        <p:txBody>
          <a:bodyPr vert="horz" wrap="square" lIns="0" tIns="9432" rIns="0" bIns="0" rtlCol="0">
            <a:spAutoFit/>
          </a:bodyPr>
          <a:lstStyle/>
          <a:p>
            <a:pPr marL="364248" marR="3593" indent="-355715">
              <a:spcBef>
                <a:spcPts val="74"/>
              </a:spcBef>
            </a:pPr>
            <a:r>
              <a:rPr sz="1300" spc="240" dirty="0">
                <a:solidFill>
                  <a:srgbClr val="1D1D1B"/>
                </a:solidFill>
                <a:latin typeface="Tahoma"/>
                <a:cs typeface="Tahoma"/>
              </a:rPr>
              <a:t>ОБЩЕЕ</a:t>
            </a:r>
            <a:r>
              <a:rPr sz="1300" spc="6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300" spc="251" dirty="0">
                <a:solidFill>
                  <a:srgbClr val="1D1D1B"/>
                </a:solidFill>
                <a:latin typeface="Tahoma"/>
                <a:cs typeface="Tahoma"/>
              </a:rPr>
              <a:t>МНЕНИЕ</a:t>
            </a:r>
            <a:r>
              <a:rPr sz="1300" spc="6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300" spc="286" dirty="0">
                <a:solidFill>
                  <a:srgbClr val="1D1D1B"/>
                </a:solidFill>
                <a:latin typeface="Tahoma"/>
                <a:cs typeface="Tahoma"/>
              </a:rPr>
              <a:t>ВЫРАБАТЫВАЕТСЯ </a:t>
            </a:r>
            <a:r>
              <a:rPr sz="1300" spc="289" dirty="0">
                <a:solidFill>
                  <a:srgbClr val="333B88"/>
                </a:solidFill>
                <a:latin typeface="Tahoma"/>
                <a:cs typeface="Tahoma"/>
              </a:rPr>
              <a:t>ИЗ</a:t>
            </a:r>
            <a:r>
              <a:rPr sz="1300" spc="57" dirty="0">
                <a:solidFill>
                  <a:srgbClr val="333B88"/>
                </a:solidFill>
                <a:latin typeface="Tahoma"/>
                <a:cs typeface="Tahoma"/>
              </a:rPr>
              <a:t> </a:t>
            </a:r>
            <a:r>
              <a:rPr sz="1300" spc="240" dirty="0">
                <a:solidFill>
                  <a:srgbClr val="333B88"/>
                </a:solidFill>
                <a:latin typeface="Tahoma"/>
                <a:cs typeface="Tahoma"/>
              </a:rPr>
              <a:t>ПРЕДЛОЖЕНИЙ</a:t>
            </a:r>
            <a:r>
              <a:rPr sz="1300" spc="60" dirty="0">
                <a:solidFill>
                  <a:srgbClr val="333B88"/>
                </a:solidFill>
                <a:latin typeface="Tahoma"/>
                <a:cs typeface="Tahoma"/>
              </a:rPr>
              <a:t> </a:t>
            </a:r>
            <a:r>
              <a:rPr sz="1300" spc="223" dirty="0">
                <a:solidFill>
                  <a:srgbClr val="333B88"/>
                </a:solidFill>
                <a:latin typeface="Tahoma"/>
                <a:cs typeface="Tahoma"/>
              </a:rPr>
              <a:t>КАЖДОГО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0003" y="4558340"/>
            <a:ext cx="8633731" cy="609688"/>
          </a:xfrm>
          <a:prstGeom prst="rect">
            <a:avLst/>
          </a:prstGeom>
        </p:spPr>
        <p:txBody>
          <a:bodyPr vert="horz" wrap="square" lIns="0" tIns="9432" rIns="0" bIns="0" rtlCol="0">
            <a:spAutoFit/>
          </a:bodyPr>
          <a:lstStyle/>
          <a:p>
            <a:pPr marL="8534" marR="3593" indent="-449" algn="ctr">
              <a:spcBef>
                <a:spcPts val="74"/>
              </a:spcBef>
              <a:tabLst>
                <a:tab pos="5909725" algn="l"/>
              </a:tabLst>
            </a:pPr>
            <a:r>
              <a:rPr sz="1300" spc="265" dirty="0">
                <a:solidFill>
                  <a:srgbClr val="FFFFFF"/>
                </a:solidFill>
                <a:latin typeface="Tahoma"/>
                <a:cs typeface="Tahoma"/>
              </a:rPr>
              <a:t>ОБЯЗАТЕЛЬНЫМ</a:t>
            </a:r>
            <a:r>
              <a:rPr sz="1300" spc="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23" dirty="0">
                <a:solidFill>
                  <a:srgbClr val="FFFFFF"/>
                </a:solidFill>
                <a:latin typeface="Tahoma"/>
                <a:cs typeface="Tahoma"/>
              </a:rPr>
              <a:t>ДОЛЖЕН</a:t>
            </a:r>
            <a:r>
              <a:rPr sz="1300" spc="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1" dirty="0">
                <a:solidFill>
                  <a:srgbClr val="FFFFFF"/>
                </a:solidFill>
                <a:latin typeface="Tahoma"/>
                <a:cs typeface="Tahoma"/>
              </a:rPr>
              <a:t>СТАТЬ</a:t>
            </a:r>
            <a:r>
              <a:rPr sz="1300" spc="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69" dirty="0">
                <a:solidFill>
                  <a:srgbClr val="FFFFFF"/>
                </a:solidFill>
                <a:latin typeface="Tahoma"/>
                <a:cs typeface="Tahoma"/>
              </a:rPr>
              <a:t>АНАЛИЗ</a:t>
            </a:r>
            <a:r>
              <a:rPr sz="1300" spc="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37" dirty="0">
                <a:solidFill>
                  <a:srgbClr val="FFFFFF"/>
                </a:solidFill>
                <a:latin typeface="Tahoma"/>
                <a:cs typeface="Tahoma"/>
              </a:rPr>
              <a:t>ПРОВЕДЁННОГО</a:t>
            </a:r>
            <a:r>
              <a:rPr sz="1300" spc="6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19" dirty="0">
                <a:solidFill>
                  <a:srgbClr val="FFFFFF"/>
                </a:solidFill>
                <a:latin typeface="Tahoma"/>
                <a:cs typeface="Tahoma"/>
              </a:rPr>
              <a:t>СОБЫТИЯ,</a:t>
            </a:r>
            <a:r>
              <a:rPr sz="1300" spc="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40" dirty="0">
                <a:solidFill>
                  <a:srgbClr val="FFFFFF"/>
                </a:solidFill>
                <a:latin typeface="Tahoma"/>
                <a:cs typeface="Tahoma"/>
              </a:rPr>
              <a:t>КОГДА</a:t>
            </a:r>
            <a:r>
              <a:rPr sz="1300" spc="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62" dirty="0">
                <a:solidFill>
                  <a:srgbClr val="FFFFFF"/>
                </a:solidFill>
                <a:latin typeface="Tahoma"/>
                <a:cs typeface="Tahoma"/>
              </a:rPr>
              <a:t>ВСЕ </a:t>
            </a:r>
            <a:r>
              <a:rPr sz="1300" spc="251" dirty="0">
                <a:solidFill>
                  <a:srgbClr val="FFFFFF"/>
                </a:solidFill>
                <a:latin typeface="Tahoma"/>
                <a:cs typeface="Tahoma"/>
              </a:rPr>
              <a:t>УЧАСТНИКИ</a:t>
            </a:r>
            <a:r>
              <a:rPr sz="13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79" dirty="0">
                <a:solidFill>
                  <a:srgbClr val="FFFFFF"/>
                </a:solidFill>
                <a:latin typeface="Tahoma"/>
                <a:cs typeface="Tahoma"/>
              </a:rPr>
              <a:t>РАЗМЫШЛЯЮТ</a:t>
            </a:r>
            <a:r>
              <a:rPr sz="1300" spc="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62" dirty="0">
                <a:solidFill>
                  <a:srgbClr val="FFFFFF"/>
                </a:solidFill>
                <a:latin typeface="Tahoma"/>
                <a:cs typeface="Tahoma"/>
              </a:rPr>
              <a:t>НАД</a:t>
            </a:r>
            <a:r>
              <a:rPr sz="13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37" dirty="0">
                <a:solidFill>
                  <a:srgbClr val="FFFFFF"/>
                </a:solidFill>
                <a:latin typeface="Tahoma"/>
                <a:cs typeface="Tahoma"/>
              </a:rPr>
              <a:t>УДАЧАМИ,</a:t>
            </a:r>
            <a:r>
              <a:rPr sz="1300" spc="6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5" dirty="0">
                <a:solidFill>
                  <a:srgbClr val="FFFFFF"/>
                </a:solidFill>
                <a:latin typeface="Tahoma"/>
                <a:cs typeface="Tahoma"/>
              </a:rPr>
              <a:t>ОШИБКАМИ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300" spc="2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5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37" dirty="0">
                <a:solidFill>
                  <a:srgbClr val="FFFFFF"/>
                </a:solidFill>
                <a:latin typeface="Tahoma"/>
                <a:cs typeface="Tahoma"/>
              </a:rPr>
              <a:t>ОПРЕДЕЛЯЮТ</a:t>
            </a:r>
            <a:r>
              <a:rPr sz="1300" spc="5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23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1300" spc="5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44" dirty="0">
                <a:solidFill>
                  <a:srgbClr val="FFFFFF"/>
                </a:solidFill>
                <a:latin typeface="Tahoma"/>
                <a:cs typeface="Tahoma"/>
              </a:rPr>
              <a:t>СЕБЯ </a:t>
            </a:r>
            <a:r>
              <a:rPr sz="1300" spc="248" dirty="0">
                <a:solidFill>
                  <a:srgbClr val="FFFFFF"/>
                </a:solidFill>
                <a:latin typeface="Tahoma"/>
                <a:cs typeface="Tahoma"/>
              </a:rPr>
              <a:t>ПЕРСПЕКТИВЫ,</a:t>
            </a:r>
            <a:r>
              <a:rPr sz="1300" spc="6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76" dirty="0">
                <a:solidFill>
                  <a:srgbClr val="FFFFFF"/>
                </a:solidFill>
                <a:latin typeface="Tahoma"/>
                <a:cs typeface="Tahoma"/>
              </a:rPr>
              <a:t>ПЛАНЫ</a:t>
            </a:r>
            <a:r>
              <a:rPr sz="1300" spc="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72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300" spc="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19" dirty="0">
                <a:solidFill>
                  <a:srgbClr val="FFFFFF"/>
                </a:solidFill>
                <a:latin typeface="Tahoma"/>
                <a:cs typeface="Tahoma"/>
              </a:rPr>
              <a:t>БУДУЩЕЕ,</a:t>
            </a:r>
            <a:r>
              <a:rPr sz="1300" spc="7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86" dirty="0">
                <a:solidFill>
                  <a:srgbClr val="FFFFFF"/>
                </a:solidFill>
                <a:latin typeface="Tahoma"/>
                <a:cs typeface="Tahoma"/>
              </a:rPr>
              <a:t>ПРОГРАММУ</a:t>
            </a:r>
            <a:r>
              <a:rPr sz="1300" spc="6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37" dirty="0">
                <a:solidFill>
                  <a:srgbClr val="FFFFFF"/>
                </a:solidFill>
                <a:latin typeface="Tahoma"/>
                <a:cs typeface="Tahoma"/>
              </a:rPr>
              <a:t>ПОСЛЕДЕЙСТВИЯ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6307" y="1822723"/>
            <a:ext cx="4765790" cy="1845105"/>
          </a:xfrm>
          <a:custGeom>
            <a:avLst/>
            <a:gdLst/>
            <a:ahLst/>
            <a:cxnLst/>
            <a:rect l="l" t="t" r="r" b="b"/>
            <a:pathLst>
              <a:path w="6741159" h="2606675">
                <a:moveTo>
                  <a:pt x="6377190" y="0"/>
                </a:moveTo>
                <a:lnTo>
                  <a:pt x="363943" y="0"/>
                </a:lnTo>
                <a:lnTo>
                  <a:pt x="318291" y="3259"/>
                </a:lnTo>
                <a:lnTo>
                  <a:pt x="274330" y="12776"/>
                </a:lnTo>
                <a:lnTo>
                  <a:pt x="232403" y="28159"/>
                </a:lnTo>
                <a:lnTo>
                  <a:pt x="192851" y="49016"/>
                </a:lnTo>
                <a:lnTo>
                  <a:pt x="156013" y="74954"/>
                </a:lnTo>
                <a:lnTo>
                  <a:pt x="122233" y="105582"/>
                </a:lnTo>
                <a:lnTo>
                  <a:pt x="91850" y="140508"/>
                </a:lnTo>
                <a:lnTo>
                  <a:pt x="65206" y="179339"/>
                </a:lnTo>
                <a:lnTo>
                  <a:pt x="42641" y="221685"/>
                </a:lnTo>
                <a:lnTo>
                  <a:pt x="24497" y="267152"/>
                </a:lnTo>
                <a:lnTo>
                  <a:pt x="11115" y="315348"/>
                </a:lnTo>
                <a:lnTo>
                  <a:pt x="2835" y="365883"/>
                </a:lnTo>
                <a:lnTo>
                  <a:pt x="0" y="418363"/>
                </a:lnTo>
                <a:lnTo>
                  <a:pt x="0" y="2188133"/>
                </a:lnTo>
                <a:lnTo>
                  <a:pt x="2835" y="2240611"/>
                </a:lnTo>
                <a:lnTo>
                  <a:pt x="11115" y="2291144"/>
                </a:lnTo>
                <a:lnTo>
                  <a:pt x="24497" y="2339339"/>
                </a:lnTo>
                <a:lnTo>
                  <a:pt x="42641" y="2384806"/>
                </a:lnTo>
                <a:lnTo>
                  <a:pt x="65206" y="2427151"/>
                </a:lnTo>
                <a:lnTo>
                  <a:pt x="91850" y="2465983"/>
                </a:lnTo>
                <a:lnTo>
                  <a:pt x="122233" y="2500910"/>
                </a:lnTo>
                <a:lnTo>
                  <a:pt x="156013" y="2531539"/>
                </a:lnTo>
                <a:lnTo>
                  <a:pt x="192851" y="2557478"/>
                </a:lnTo>
                <a:lnTo>
                  <a:pt x="232403" y="2578336"/>
                </a:lnTo>
                <a:lnTo>
                  <a:pt x="274330" y="2593719"/>
                </a:lnTo>
                <a:lnTo>
                  <a:pt x="318291" y="2603237"/>
                </a:lnTo>
                <a:lnTo>
                  <a:pt x="363943" y="2606497"/>
                </a:lnTo>
                <a:lnTo>
                  <a:pt x="6377190" y="2606497"/>
                </a:lnTo>
                <a:lnTo>
                  <a:pt x="6422840" y="2603237"/>
                </a:lnTo>
                <a:lnTo>
                  <a:pt x="6466798" y="2593719"/>
                </a:lnTo>
                <a:lnTo>
                  <a:pt x="6508724" y="2578336"/>
                </a:lnTo>
                <a:lnTo>
                  <a:pt x="6548275" y="2557478"/>
                </a:lnTo>
                <a:lnTo>
                  <a:pt x="6585110" y="2531539"/>
                </a:lnTo>
                <a:lnTo>
                  <a:pt x="6618890" y="2500910"/>
                </a:lnTo>
                <a:lnTo>
                  <a:pt x="6649272" y="2465983"/>
                </a:lnTo>
                <a:lnTo>
                  <a:pt x="6675916" y="2427151"/>
                </a:lnTo>
                <a:lnTo>
                  <a:pt x="6698480" y="2384806"/>
                </a:lnTo>
                <a:lnTo>
                  <a:pt x="6716624" y="2339339"/>
                </a:lnTo>
                <a:lnTo>
                  <a:pt x="6730006" y="2291144"/>
                </a:lnTo>
                <a:lnTo>
                  <a:pt x="6738286" y="2240611"/>
                </a:lnTo>
                <a:lnTo>
                  <a:pt x="6741121" y="2188133"/>
                </a:lnTo>
                <a:lnTo>
                  <a:pt x="6741121" y="418363"/>
                </a:lnTo>
                <a:lnTo>
                  <a:pt x="6738286" y="365883"/>
                </a:lnTo>
                <a:lnTo>
                  <a:pt x="6730006" y="315348"/>
                </a:lnTo>
                <a:lnTo>
                  <a:pt x="6716624" y="267152"/>
                </a:lnTo>
                <a:lnTo>
                  <a:pt x="6698480" y="221685"/>
                </a:lnTo>
                <a:lnTo>
                  <a:pt x="6675916" y="179339"/>
                </a:lnTo>
                <a:lnTo>
                  <a:pt x="6649272" y="140508"/>
                </a:lnTo>
                <a:lnTo>
                  <a:pt x="6618890" y="105582"/>
                </a:lnTo>
                <a:lnTo>
                  <a:pt x="6585110" y="74954"/>
                </a:lnTo>
                <a:lnTo>
                  <a:pt x="6548275" y="49016"/>
                </a:lnTo>
                <a:lnTo>
                  <a:pt x="6508724" y="28159"/>
                </a:lnTo>
                <a:lnTo>
                  <a:pt x="6466798" y="12776"/>
                </a:lnTo>
                <a:lnTo>
                  <a:pt x="6422840" y="3259"/>
                </a:lnTo>
                <a:lnTo>
                  <a:pt x="6377190" y="0"/>
                </a:lnTo>
                <a:close/>
              </a:path>
            </a:pathLst>
          </a:custGeom>
          <a:solidFill>
            <a:srgbClr val="D9D9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74713" y="2007867"/>
            <a:ext cx="4421914" cy="1459004"/>
          </a:xfrm>
          <a:prstGeom prst="rect">
            <a:avLst/>
          </a:prstGeom>
        </p:spPr>
        <p:txBody>
          <a:bodyPr vert="horz" wrap="square" lIns="0" tIns="9432" rIns="0" bIns="0" rtlCol="0">
            <a:spAutoFit/>
          </a:bodyPr>
          <a:lstStyle/>
          <a:p>
            <a:pPr marL="8983" marR="3593" indent="-449" algn="ctr">
              <a:spcBef>
                <a:spcPts val="74"/>
              </a:spcBef>
            </a:pPr>
            <a:r>
              <a:rPr sz="1300" spc="233" dirty="0">
                <a:solidFill>
                  <a:srgbClr val="1D1D1B"/>
                </a:solidFill>
                <a:latin typeface="Tahoma"/>
                <a:cs typeface="Tahoma"/>
              </a:rPr>
              <a:t>СОБЛЮДЕНИЕ</a:t>
            </a:r>
            <a:r>
              <a:rPr sz="1300" spc="57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300" spc="262" dirty="0">
                <a:solidFill>
                  <a:srgbClr val="1D1D1B"/>
                </a:solidFill>
                <a:latin typeface="Tahoma"/>
                <a:cs typeface="Tahoma"/>
              </a:rPr>
              <a:t>ПРИНЦИПА</a:t>
            </a:r>
            <a:r>
              <a:rPr sz="1300" spc="57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300" spc="212" dirty="0">
                <a:solidFill>
                  <a:srgbClr val="333B88"/>
                </a:solidFill>
                <a:latin typeface="Tahoma"/>
                <a:cs typeface="Tahoma"/>
              </a:rPr>
              <a:t>«САМИ </a:t>
            </a:r>
            <a:r>
              <a:rPr sz="1300" spc="233" dirty="0">
                <a:solidFill>
                  <a:srgbClr val="333B88"/>
                </a:solidFill>
                <a:latin typeface="Tahoma"/>
                <a:cs typeface="Tahoma"/>
              </a:rPr>
              <a:t>ПЛАНИРУЕМ,</a:t>
            </a:r>
            <a:r>
              <a:rPr sz="1300" spc="64" dirty="0">
                <a:solidFill>
                  <a:srgbClr val="333B88"/>
                </a:solidFill>
                <a:latin typeface="Tahoma"/>
                <a:cs typeface="Tahoma"/>
              </a:rPr>
              <a:t> </a:t>
            </a:r>
            <a:r>
              <a:rPr sz="1300" spc="301" dirty="0">
                <a:solidFill>
                  <a:srgbClr val="333B88"/>
                </a:solidFill>
                <a:latin typeface="Tahoma"/>
                <a:cs typeface="Tahoma"/>
              </a:rPr>
              <a:t>САМИ</a:t>
            </a:r>
            <a:r>
              <a:rPr sz="1300" spc="64" dirty="0">
                <a:solidFill>
                  <a:srgbClr val="333B88"/>
                </a:solidFill>
                <a:latin typeface="Tahoma"/>
                <a:cs typeface="Tahoma"/>
              </a:rPr>
              <a:t> </a:t>
            </a:r>
            <a:r>
              <a:rPr sz="1300" spc="202" dirty="0">
                <a:solidFill>
                  <a:srgbClr val="333B88"/>
                </a:solidFill>
                <a:latin typeface="Tahoma"/>
                <a:cs typeface="Tahoma"/>
              </a:rPr>
              <a:t>ГОТОВИМ,</a:t>
            </a:r>
            <a:r>
              <a:rPr sz="1300" spc="67" dirty="0">
                <a:solidFill>
                  <a:srgbClr val="333B88"/>
                </a:solidFill>
                <a:latin typeface="Tahoma"/>
                <a:cs typeface="Tahoma"/>
              </a:rPr>
              <a:t> </a:t>
            </a:r>
            <a:r>
              <a:rPr sz="1300" spc="286" dirty="0">
                <a:solidFill>
                  <a:srgbClr val="333B88"/>
                </a:solidFill>
                <a:latin typeface="Tahoma"/>
                <a:cs typeface="Tahoma"/>
              </a:rPr>
              <a:t>САМИ </a:t>
            </a:r>
            <a:r>
              <a:rPr sz="1300" spc="223" dirty="0">
                <a:solidFill>
                  <a:srgbClr val="333B88"/>
                </a:solidFill>
                <a:latin typeface="Tahoma"/>
                <a:cs typeface="Tahoma"/>
              </a:rPr>
              <a:t>ПРОВОДИМ,</a:t>
            </a:r>
            <a:r>
              <a:rPr sz="1300" spc="67" dirty="0">
                <a:solidFill>
                  <a:srgbClr val="333B88"/>
                </a:solidFill>
                <a:latin typeface="Tahoma"/>
                <a:cs typeface="Tahoma"/>
              </a:rPr>
              <a:t> </a:t>
            </a:r>
            <a:r>
              <a:rPr sz="1300" spc="301" dirty="0">
                <a:solidFill>
                  <a:srgbClr val="333B88"/>
                </a:solidFill>
                <a:latin typeface="Tahoma"/>
                <a:cs typeface="Tahoma"/>
              </a:rPr>
              <a:t>САМИ</a:t>
            </a:r>
            <a:r>
              <a:rPr sz="1300" spc="67" dirty="0">
                <a:solidFill>
                  <a:srgbClr val="333B88"/>
                </a:solidFill>
                <a:latin typeface="Tahoma"/>
                <a:cs typeface="Tahoma"/>
              </a:rPr>
              <a:t> </a:t>
            </a:r>
            <a:r>
              <a:rPr sz="1300" spc="248" dirty="0">
                <a:solidFill>
                  <a:srgbClr val="333B88"/>
                </a:solidFill>
                <a:latin typeface="Tahoma"/>
                <a:cs typeface="Tahoma"/>
              </a:rPr>
              <a:t>АНАЛИЗИРУЕМ»</a:t>
            </a:r>
            <a:r>
              <a:rPr sz="1300" spc="71" dirty="0">
                <a:solidFill>
                  <a:srgbClr val="333B88"/>
                </a:solidFill>
                <a:latin typeface="Tahoma"/>
                <a:cs typeface="Tahoma"/>
              </a:rPr>
              <a:t> </a:t>
            </a:r>
            <a:r>
              <a:rPr sz="1300" spc="237" dirty="0">
                <a:solidFill>
                  <a:srgbClr val="1D1D1B"/>
                </a:solidFill>
                <a:latin typeface="Tahoma"/>
                <a:cs typeface="Tahoma"/>
              </a:rPr>
              <a:t>ДАЁТ </a:t>
            </a:r>
            <a:r>
              <a:rPr sz="1300" spc="251" dirty="0">
                <a:solidFill>
                  <a:srgbClr val="1D1D1B"/>
                </a:solidFill>
                <a:latin typeface="Tahoma"/>
                <a:cs typeface="Tahoma"/>
              </a:rPr>
              <a:t>ВОЗМОЖНОСТЬ</a:t>
            </a:r>
            <a:r>
              <a:rPr sz="1300" spc="57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300" spc="289" dirty="0">
                <a:solidFill>
                  <a:srgbClr val="1D1D1B"/>
                </a:solidFill>
                <a:latin typeface="Tahoma"/>
                <a:cs typeface="Tahoma"/>
              </a:rPr>
              <a:t>РАЗВИВАТЬ</a:t>
            </a:r>
            <a:r>
              <a:rPr sz="1300" spc="60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300" spc="244" dirty="0">
                <a:solidFill>
                  <a:srgbClr val="1D1D1B"/>
                </a:solidFill>
                <a:latin typeface="Tahoma"/>
                <a:cs typeface="Tahoma"/>
              </a:rPr>
              <a:t>ИНИЦИАТИВУ </a:t>
            </a:r>
            <a:r>
              <a:rPr sz="1300" spc="240" dirty="0">
                <a:solidFill>
                  <a:srgbClr val="1D1D1B"/>
                </a:solidFill>
                <a:latin typeface="Tahoma"/>
                <a:cs typeface="Tahoma"/>
              </a:rPr>
              <a:t>И</a:t>
            </a:r>
            <a:r>
              <a:rPr sz="1300" spc="71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300" spc="244" dirty="0">
                <a:solidFill>
                  <a:srgbClr val="1D1D1B"/>
                </a:solidFill>
                <a:latin typeface="Tahoma"/>
                <a:cs typeface="Tahoma"/>
              </a:rPr>
              <a:t>САМОСТОЯТЕЛЬНОСТЬ</a:t>
            </a:r>
            <a:r>
              <a:rPr sz="1300" spc="71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300" spc="230" dirty="0">
                <a:solidFill>
                  <a:srgbClr val="1D1D1B"/>
                </a:solidFill>
                <a:latin typeface="Tahoma"/>
                <a:cs typeface="Tahoma"/>
              </a:rPr>
              <a:t>ДЕТЕЙ</a:t>
            </a:r>
            <a:endParaRPr sz="1300">
              <a:latin typeface="Tahoma"/>
              <a:cs typeface="Tahoma"/>
            </a:endParaRPr>
          </a:p>
          <a:p>
            <a:pPr marL="13025" marR="7635" indent="-449" algn="ctr">
              <a:spcBef>
                <a:spcPts val="35"/>
              </a:spcBef>
            </a:pPr>
            <a:r>
              <a:rPr sz="1300" spc="240" dirty="0">
                <a:solidFill>
                  <a:srgbClr val="1D1D1B"/>
                </a:solidFill>
                <a:latin typeface="Tahoma"/>
                <a:cs typeface="Tahoma"/>
              </a:rPr>
              <a:t>И</a:t>
            </a:r>
            <a:r>
              <a:rPr sz="1300" spc="64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300" spc="219" dirty="0">
                <a:solidFill>
                  <a:srgbClr val="1D1D1B"/>
                </a:solidFill>
                <a:latin typeface="Tahoma"/>
                <a:cs typeface="Tahoma"/>
              </a:rPr>
              <a:t>ПОДРОСТКОВ,</a:t>
            </a:r>
            <a:r>
              <a:rPr sz="1300" spc="67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300" spc="240" dirty="0">
                <a:solidFill>
                  <a:srgbClr val="1D1D1B"/>
                </a:solidFill>
                <a:latin typeface="Tahoma"/>
                <a:cs typeface="Tahoma"/>
              </a:rPr>
              <a:t>СПОСОБСТВУЕТ </a:t>
            </a:r>
            <a:r>
              <a:rPr sz="1300" spc="269" dirty="0">
                <a:solidFill>
                  <a:srgbClr val="1D1D1B"/>
                </a:solidFill>
                <a:latin typeface="Tahoma"/>
                <a:cs typeface="Tahoma"/>
              </a:rPr>
              <a:t>ФОРМИРОВАНИЮ</a:t>
            </a:r>
            <a:r>
              <a:rPr sz="1300" spc="67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300" spc="219" dirty="0">
                <a:solidFill>
                  <a:srgbClr val="1D1D1B"/>
                </a:solidFill>
                <a:latin typeface="Tahoma"/>
                <a:cs typeface="Tahoma"/>
              </a:rPr>
              <a:t>ДЕТСКОГО</a:t>
            </a:r>
            <a:r>
              <a:rPr sz="1300" spc="67" dirty="0">
                <a:solidFill>
                  <a:srgbClr val="1D1D1B"/>
                </a:solidFill>
                <a:latin typeface="Tahoma"/>
                <a:cs typeface="Tahoma"/>
              </a:rPr>
              <a:t> </a:t>
            </a:r>
            <a:r>
              <a:rPr sz="1300" spc="226" dirty="0">
                <a:solidFill>
                  <a:srgbClr val="1D1D1B"/>
                </a:solidFill>
                <a:latin typeface="Tahoma"/>
                <a:cs typeface="Tahoma"/>
              </a:rPr>
              <a:t>КОЛЛЕКТИВА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15201" y="1457109"/>
            <a:ext cx="296739" cy="311488"/>
          </a:xfrm>
          <a:custGeom>
            <a:avLst/>
            <a:gdLst/>
            <a:ahLst/>
            <a:cxnLst/>
            <a:rect l="l" t="t" r="r" b="b"/>
            <a:pathLst>
              <a:path w="419735" h="440055">
                <a:moveTo>
                  <a:pt x="406653" y="0"/>
                </a:moveTo>
                <a:lnTo>
                  <a:pt x="103748" y="1332"/>
                </a:lnTo>
                <a:lnTo>
                  <a:pt x="50319" y="1395"/>
                </a:lnTo>
                <a:lnTo>
                  <a:pt x="24333" y="1219"/>
                </a:lnTo>
                <a:lnTo>
                  <a:pt x="16446" y="2207"/>
                </a:lnTo>
                <a:lnTo>
                  <a:pt x="9772" y="5980"/>
                </a:lnTo>
                <a:lnTo>
                  <a:pt x="4298" y="12808"/>
                </a:lnTo>
                <a:lnTo>
                  <a:pt x="12" y="22961"/>
                </a:lnTo>
                <a:lnTo>
                  <a:pt x="0" y="38620"/>
                </a:lnTo>
                <a:lnTo>
                  <a:pt x="5029" y="49860"/>
                </a:lnTo>
                <a:lnTo>
                  <a:pt x="144469" y="328450"/>
                </a:lnTo>
                <a:lnTo>
                  <a:pt x="189750" y="419862"/>
                </a:lnTo>
                <a:lnTo>
                  <a:pt x="199651" y="434748"/>
                </a:lnTo>
                <a:lnTo>
                  <a:pt x="209894" y="439916"/>
                </a:lnTo>
                <a:lnTo>
                  <a:pt x="220234" y="434904"/>
                </a:lnTo>
                <a:lnTo>
                  <a:pt x="230428" y="419252"/>
                </a:lnTo>
                <a:lnTo>
                  <a:pt x="250993" y="376789"/>
                </a:lnTo>
                <a:lnTo>
                  <a:pt x="413181" y="53441"/>
                </a:lnTo>
                <a:lnTo>
                  <a:pt x="416999" y="44478"/>
                </a:lnTo>
                <a:lnTo>
                  <a:pt x="419193" y="35252"/>
                </a:lnTo>
                <a:lnTo>
                  <a:pt x="419309" y="25534"/>
                </a:lnTo>
                <a:lnTo>
                  <a:pt x="416890" y="15100"/>
                </a:lnTo>
                <a:lnTo>
                  <a:pt x="412889" y="3721"/>
                </a:lnTo>
                <a:lnTo>
                  <a:pt x="406653" y="0"/>
                </a:lnTo>
                <a:close/>
              </a:path>
            </a:pathLst>
          </a:custGeom>
          <a:solidFill>
            <a:srgbClr val="333B88">
              <a:alpha val="2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806" y="1457109"/>
            <a:ext cx="296739" cy="311488"/>
          </a:xfrm>
          <a:custGeom>
            <a:avLst/>
            <a:gdLst/>
            <a:ahLst/>
            <a:cxnLst/>
            <a:rect l="l" t="t" r="r" b="b"/>
            <a:pathLst>
              <a:path w="419734" h="440055">
                <a:moveTo>
                  <a:pt x="406666" y="0"/>
                </a:moveTo>
                <a:lnTo>
                  <a:pt x="103754" y="1332"/>
                </a:lnTo>
                <a:lnTo>
                  <a:pt x="50323" y="1395"/>
                </a:lnTo>
                <a:lnTo>
                  <a:pt x="24333" y="1219"/>
                </a:lnTo>
                <a:lnTo>
                  <a:pt x="16446" y="2207"/>
                </a:lnTo>
                <a:lnTo>
                  <a:pt x="9772" y="5980"/>
                </a:lnTo>
                <a:lnTo>
                  <a:pt x="4298" y="12808"/>
                </a:lnTo>
                <a:lnTo>
                  <a:pt x="12" y="22961"/>
                </a:lnTo>
                <a:lnTo>
                  <a:pt x="0" y="38620"/>
                </a:lnTo>
                <a:lnTo>
                  <a:pt x="5041" y="49860"/>
                </a:lnTo>
                <a:lnTo>
                  <a:pt x="144469" y="328450"/>
                </a:lnTo>
                <a:lnTo>
                  <a:pt x="189750" y="419862"/>
                </a:lnTo>
                <a:lnTo>
                  <a:pt x="199658" y="434748"/>
                </a:lnTo>
                <a:lnTo>
                  <a:pt x="209904" y="439916"/>
                </a:lnTo>
                <a:lnTo>
                  <a:pt x="220242" y="434904"/>
                </a:lnTo>
                <a:lnTo>
                  <a:pt x="230428" y="419252"/>
                </a:lnTo>
                <a:lnTo>
                  <a:pt x="250995" y="376789"/>
                </a:lnTo>
                <a:lnTo>
                  <a:pt x="413181" y="53441"/>
                </a:lnTo>
                <a:lnTo>
                  <a:pt x="416999" y="44478"/>
                </a:lnTo>
                <a:lnTo>
                  <a:pt x="419195" y="35252"/>
                </a:lnTo>
                <a:lnTo>
                  <a:pt x="419314" y="25534"/>
                </a:lnTo>
                <a:lnTo>
                  <a:pt x="416902" y="15100"/>
                </a:lnTo>
                <a:lnTo>
                  <a:pt x="412889" y="3721"/>
                </a:lnTo>
                <a:lnTo>
                  <a:pt x="406666" y="0"/>
                </a:lnTo>
                <a:close/>
              </a:path>
            </a:pathLst>
          </a:custGeom>
          <a:solidFill>
            <a:srgbClr val="333B88">
              <a:alpha val="28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7649" y="600969"/>
            <a:ext cx="9181420" cy="751077"/>
          </a:xfrm>
          <a:prstGeom prst="rect">
            <a:avLst/>
          </a:prstGeom>
        </p:spPr>
        <p:txBody>
          <a:bodyPr vert="horz" wrap="square" lIns="0" tIns="8534" rIns="0" bIns="0" rtlCol="0">
            <a:spAutoFit/>
          </a:bodyPr>
          <a:lstStyle/>
          <a:p>
            <a:pPr marL="8983" marR="3593">
              <a:spcBef>
                <a:spcPts val="67"/>
              </a:spcBef>
            </a:pPr>
            <a:r>
              <a:rPr spc="485" dirty="0"/>
              <a:t>ПРИ</a:t>
            </a:r>
            <a:r>
              <a:rPr spc="113" dirty="0"/>
              <a:t> </a:t>
            </a:r>
            <a:r>
              <a:rPr spc="453" dirty="0"/>
              <a:t>ОРГАНИЗАЦИИ</a:t>
            </a:r>
            <a:r>
              <a:rPr spc="117" dirty="0"/>
              <a:t> </a:t>
            </a:r>
            <a:r>
              <a:rPr spc="439" dirty="0"/>
              <a:t>ВОСПИТАТЕЛЬНЫХ</a:t>
            </a:r>
            <a:r>
              <a:rPr spc="117" dirty="0"/>
              <a:t> </a:t>
            </a:r>
            <a:r>
              <a:rPr spc="453" dirty="0"/>
              <a:t>СОБЫТИЙ </a:t>
            </a:r>
            <a:r>
              <a:rPr spc="342" dirty="0"/>
              <a:t>ВАЖНО:</a:t>
            </a:r>
          </a:p>
        </p:txBody>
      </p:sp>
    </p:spTree>
    <p:extLst>
      <p:ext uri="{BB962C8B-B14F-4D97-AF65-F5344CB8AC3E}">
        <p14:creationId xmlns:p14="http://schemas.microsoft.com/office/powerpoint/2010/main" val="4915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624" y="1649329"/>
            <a:ext cx="3994537" cy="1046383"/>
          </a:xfrm>
          <a:custGeom>
            <a:avLst/>
            <a:gdLst/>
            <a:ahLst/>
            <a:cxnLst/>
            <a:rect l="l" t="t" r="r" b="b"/>
            <a:pathLst>
              <a:path w="5650230" h="1478279">
                <a:moveTo>
                  <a:pt x="5302770" y="0"/>
                </a:moveTo>
                <a:lnTo>
                  <a:pt x="347230" y="0"/>
                </a:lnTo>
                <a:lnTo>
                  <a:pt x="300113" y="3169"/>
                </a:lnTo>
                <a:lnTo>
                  <a:pt x="254923" y="12403"/>
                </a:lnTo>
                <a:lnTo>
                  <a:pt x="212072" y="27287"/>
                </a:lnTo>
                <a:lnTo>
                  <a:pt x="171976" y="47407"/>
                </a:lnTo>
                <a:lnTo>
                  <a:pt x="135048" y="72349"/>
                </a:lnTo>
                <a:lnTo>
                  <a:pt x="101701" y="101701"/>
                </a:lnTo>
                <a:lnTo>
                  <a:pt x="72349" y="135048"/>
                </a:lnTo>
                <a:lnTo>
                  <a:pt x="47407" y="171976"/>
                </a:lnTo>
                <a:lnTo>
                  <a:pt x="27287" y="212072"/>
                </a:lnTo>
                <a:lnTo>
                  <a:pt x="12403" y="254923"/>
                </a:lnTo>
                <a:lnTo>
                  <a:pt x="3169" y="300113"/>
                </a:lnTo>
                <a:lnTo>
                  <a:pt x="0" y="347230"/>
                </a:lnTo>
                <a:lnTo>
                  <a:pt x="0" y="1130719"/>
                </a:lnTo>
                <a:lnTo>
                  <a:pt x="3169" y="1177833"/>
                </a:lnTo>
                <a:lnTo>
                  <a:pt x="12403" y="1223021"/>
                </a:lnTo>
                <a:lnTo>
                  <a:pt x="27287" y="1265869"/>
                </a:lnTo>
                <a:lnTo>
                  <a:pt x="47407" y="1305964"/>
                </a:lnTo>
                <a:lnTo>
                  <a:pt x="72349" y="1342891"/>
                </a:lnTo>
                <a:lnTo>
                  <a:pt x="101701" y="1376237"/>
                </a:lnTo>
                <a:lnTo>
                  <a:pt x="135048" y="1405588"/>
                </a:lnTo>
                <a:lnTo>
                  <a:pt x="171976" y="1430530"/>
                </a:lnTo>
                <a:lnTo>
                  <a:pt x="212072" y="1450650"/>
                </a:lnTo>
                <a:lnTo>
                  <a:pt x="254923" y="1465533"/>
                </a:lnTo>
                <a:lnTo>
                  <a:pt x="300113" y="1474767"/>
                </a:lnTo>
                <a:lnTo>
                  <a:pt x="347230" y="1477937"/>
                </a:lnTo>
                <a:lnTo>
                  <a:pt x="5302770" y="1477937"/>
                </a:lnTo>
                <a:lnTo>
                  <a:pt x="5349887" y="1474767"/>
                </a:lnTo>
                <a:lnTo>
                  <a:pt x="5395077" y="1465533"/>
                </a:lnTo>
                <a:lnTo>
                  <a:pt x="5437926" y="1450650"/>
                </a:lnTo>
                <a:lnTo>
                  <a:pt x="5478021" y="1430530"/>
                </a:lnTo>
                <a:lnTo>
                  <a:pt x="5514948" y="1405588"/>
                </a:lnTo>
                <a:lnTo>
                  <a:pt x="5548293" y="1376237"/>
                </a:lnTo>
                <a:lnTo>
                  <a:pt x="5577643" y="1342891"/>
                </a:lnTo>
                <a:lnTo>
                  <a:pt x="5602584" y="1305964"/>
                </a:lnTo>
                <a:lnTo>
                  <a:pt x="5622703" y="1265869"/>
                </a:lnTo>
                <a:lnTo>
                  <a:pt x="5637586" y="1223021"/>
                </a:lnTo>
                <a:lnTo>
                  <a:pt x="5646819" y="1177833"/>
                </a:lnTo>
                <a:lnTo>
                  <a:pt x="5649988" y="1130719"/>
                </a:lnTo>
                <a:lnTo>
                  <a:pt x="5649988" y="347230"/>
                </a:lnTo>
                <a:lnTo>
                  <a:pt x="5646819" y="300113"/>
                </a:lnTo>
                <a:lnTo>
                  <a:pt x="5637586" y="254923"/>
                </a:lnTo>
                <a:lnTo>
                  <a:pt x="5622703" y="212072"/>
                </a:lnTo>
                <a:lnTo>
                  <a:pt x="5602584" y="171976"/>
                </a:lnTo>
                <a:lnTo>
                  <a:pt x="5577643" y="135048"/>
                </a:lnTo>
                <a:lnTo>
                  <a:pt x="5548293" y="101701"/>
                </a:lnTo>
                <a:lnTo>
                  <a:pt x="5514948" y="72349"/>
                </a:lnTo>
                <a:lnTo>
                  <a:pt x="5478021" y="47407"/>
                </a:lnTo>
                <a:lnTo>
                  <a:pt x="5437926" y="27287"/>
                </a:lnTo>
                <a:lnTo>
                  <a:pt x="5395077" y="12403"/>
                </a:lnTo>
                <a:lnTo>
                  <a:pt x="5349887" y="3169"/>
                </a:lnTo>
                <a:lnTo>
                  <a:pt x="5302770" y="0"/>
                </a:lnTo>
                <a:close/>
              </a:path>
            </a:pathLst>
          </a:custGeom>
          <a:solidFill>
            <a:srgbClr val="A0D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624" y="2920783"/>
            <a:ext cx="3994537" cy="1046383"/>
          </a:xfrm>
          <a:custGeom>
            <a:avLst/>
            <a:gdLst/>
            <a:ahLst/>
            <a:cxnLst/>
            <a:rect l="l" t="t" r="r" b="b"/>
            <a:pathLst>
              <a:path w="5650230" h="1478279">
                <a:moveTo>
                  <a:pt x="5302770" y="0"/>
                </a:moveTo>
                <a:lnTo>
                  <a:pt x="347230" y="0"/>
                </a:lnTo>
                <a:lnTo>
                  <a:pt x="300113" y="3169"/>
                </a:lnTo>
                <a:lnTo>
                  <a:pt x="254923" y="12403"/>
                </a:lnTo>
                <a:lnTo>
                  <a:pt x="212072" y="27287"/>
                </a:lnTo>
                <a:lnTo>
                  <a:pt x="171976" y="47407"/>
                </a:lnTo>
                <a:lnTo>
                  <a:pt x="135048" y="72349"/>
                </a:lnTo>
                <a:lnTo>
                  <a:pt x="101701" y="101701"/>
                </a:lnTo>
                <a:lnTo>
                  <a:pt x="72349" y="135048"/>
                </a:lnTo>
                <a:lnTo>
                  <a:pt x="47407" y="171976"/>
                </a:lnTo>
                <a:lnTo>
                  <a:pt x="27287" y="212072"/>
                </a:lnTo>
                <a:lnTo>
                  <a:pt x="12403" y="254923"/>
                </a:lnTo>
                <a:lnTo>
                  <a:pt x="3169" y="300113"/>
                </a:lnTo>
                <a:lnTo>
                  <a:pt x="0" y="347230"/>
                </a:lnTo>
                <a:lnTo>
                  <a:pt x="0" y="1130719"/>
                </a:lnTo>
                <a:lnTo>
                  <a:pt x="3169" y="1177833"/>
                </a:lnTo>
                <a:lnTo>
                  <a:pt x="12403" y="1223021"/>
                </a:lnTo>
                <a:lnTo>
                  <a:pt x="27287" y="1265869"/>
                </a:lnTo>
                <a:lnTo>
                  <a:pt x="47407" y="1305964"/>
                </a:lnTo>
                <a:lnTo>
                  <a:pt x="72349" y="1342891"/>
                </a:lnTo>
                <a:lnTo>
                  <a:pt x="101701" y="1376237"/>
                </a:lnTo>
                <a:lnTo>
                  <a:pt x="135048" y="1405588"/>
                </a:lnTo>
                <a:lnTo>
                  <a:pt x="171976" y="1430530"/>
                </a:lnTo>
                <a:lnTo>
                  <a:pt x="212072" y="1450650"/>
                </a:lnTo>
                <a:lnTo>
                  <a:pt x="254923" y="1465533"/>
                </a:lnTo>
                <a:lnTo>
                  <a:pt x="300113" y="1474767"/>
                </a:lnTo>
                <a:lnTo>
                  <a:pt x="347230" y="1477937"/>
                </a:lnTo>
                <a:lnTo>
                  <a:pt x="5302770" y="1477937"/>
                </a:lnTo>
                <a:lnTo>
                  <a:pt x="5349887" y="1474767"/>
                </a:lnTo>
                <a:lnTo>
                  <a:pt x="5395077" y="1465533"/>
                </a:lnTo>
                <a:lnTo>
                  <a:pt x="5437926" y="1450650"/>
                </a:lnTo>
                <a:lnTo>
                  <a:pt x="5478021" y="1430530"/>
                </a:lnTo>
                <a:lnTo>
                  <a:pt x="5514948" y="1405588"/>
                </a:lnTo>
                <a:lnTo>
                  <a:pt x="5548293" y="1376237"/>
                </a:lnTo>
                <a:lnTo>
                  <a:pt x="5577643" y="1342891"/>
                </a:lnTo>
                <a:lnTo>
                  <a:pt x="5602584" y="1305964"/>
                </a:lnTo>
                <a:lnTo>
                  <a:pt x="5622703" y="1265869"/>
                </a:lnTo>
                <a:lnTo>
                  <a:pt x="5637586" y="1223021"/>
                </a:lnTo>
                <a:lnTo>
                  <a:pt x="5646819" y="1177833"/>
                </a:lnTo>
                <a:lnTo>
                  <a:pt x="5649988" y="1130719"/>
                </a:lnTo>
                <a:lnTo>
                  <a:pt x="5649988" y="347230"/>
                </a:lnTo>
                <a:lnTo>
                  <a:pt x="5646819" y="300113"/>
                </a:lnTo>
                <a:lnTo>
                  <a:pt x="5637586" y="254923"/>
                </a:lnTo>
                <a:lnTo>
                  <a:pt x="5622703" y="212072"/>
                </a:lnTo>
                <a:lnTo>
                  <a:pt x="5602584" y="171976"/>
                </a:lnTo>
                <a:lnTo>
                  <a:pt x="5577643" y="135048"/>
                </a:lnTo>
                <a:lnTo>
                  <a:pt x="5548293" y="101701"/>
                </a:lnTo>
                <a:lnTo>
                  <a:pt x="5514948" y="72349"/>
                </a:lnTo>
                <a:lnTo>
                  <a:pt x="5478021" y="47407"/>
                </a:lnTo>
                <a:lnTo>
                  <a:pt x="5437926" y="27287"/>
                </a:lnTo>
                <a:lnTo>
                  <a:pt x="5395077" y="12403"/>
                </a:lnTo>
                <a:lnTo>
                  <a:pt x="5349887" y="3169"/>
                </a:lnTo>
                <a:lnTo>
                  <a:pt x="5302770" y="0"/>
                </a:lnTo>
                <a:close/>
              </a:path>
            </a:pathLst>
          </a:custGeom>
          <a:solidFill>
            <a:srgbClr val="A0D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6624" y="4192243"/>
            <a:ext cx="3994537" cy="1046383"/>
          </a:xfrm>
          <a:custGeom>
            <a:avLst/>
            <a:gdLst/>
            <a:ahLst/>
            <a:cxnLst/>
            <a:rect l="l" t="t" r="r" b="b"/>
            <a:pathLst>
              <a:path w="5650230" h="1478279">
                <a:moveTo>
                  <a:pt x="5302770" y="0"/>
                </a:moveTo>
                <a:lnTo>
                  <a:pt x="347230" y="0"/>
                </a:lnTo>
                <a:lnTo>
                  <a:pt x="300113" y="3169"/>
                </a:lnTo>
                <a:lnTo>
                  <a:pt x="254923" y="12403"/>
                </a:lnTo>
                <a:lnTo>
                  <a:pt x="212072" y="27287"/>
                </a:lnTo>
                <a:lnTo>
                  <a:pt x="171976" y="47407"/>
                </a:lnTo>
                <a:lnTo>
                  <a:pt x="135048" y="72349"/>
                </a:lnTo>
                <a:lnTo>
                  <a:pt x="101701" y="101701"/>
                </a:lnTo>
                <a:lnTo>
                  <a:pt x="72349" y="135048"/>
                </a:lnTo>
                <a:lnTo>
                  <a:pt x="47407" y="171976"/>
                </a:lnTo>
                <a:lnTo>
                  <a:pt x="27287" y="212072"/>
                </a:lnTo>
                <a:lnTo>
                  <a:pt x="12403" y="254923"/>
                </a:lnTo>
                <a:lnTo>
                  <a:pt x="3169" y="300113"/>
                </a:lnTo>
                <a:lnTo>
                  <a:pt x="0" y="347230"/>
                </a:lnTo>
                <a:lnTo>
                  <a:pt x="0" y="1130706"/>
                </a:lnTo>
                <a:lnTo>
                  <a:pt x="3169" y="1177823"/>
                </a:lnTo>
                <a:lnTo>
                  <a:pt x="12403" y="1223013"/>
                </a:lnTo>
                <a:lnTo>
                  <a:pt x="27287" y="1265862"/>
                </a:lnTo>
                <a:lnTo>
                  <a:pt x="47407" y="1305956"/>
                </a:lnTo>
                <a:lnTo>
                  <a:pt x="72349" y="1342883"/>
                </a:lnTo>
                <a:lnTo>
                  <a:pt x="101701" y="1376229"/>
                </a:lnTo>
                <a:lnTo>
                  <a:pt x="135048" y="1405579"/>
                </a:lnTo>
                <a:lnTo>
                  <a:pt x="171976" y="1430520"/>
                </a:lnTo>
                <a:lnTo>
                  <a:pt x="212072" y="1450639"/>
                </a:lnTo>
                <a:lnTo>
                  <a:pt x="254923" y="1465521"/>
                </a:lnTo>
                <a:lnTo>
                  <a:pt x="300113" y="1474754"/>
                </a:lnTo>
                <a:lnTo>
                  <a:pt x="347230" y="1477924"/>
                </a:lnTo>
                <a:lnTo>
                  <a:pt x="5302770" y="1477924"/>
                </a:lnTo>
                <a:lnTo>
                  <a:pt x="5349887" y="1474754"/>
                </a:lnTo>
                <a:lnTo>
                  <a:pt x="5395077" y="1465521"/>
                </a:lnTo>
                <a:lnTo>
                  <a:pt x="5437926" y="1450639"/>
                </a:lnTo>
                <a:lnTo>
                  <a:pt x="5478021" y="1430520"/>
                </a:lnTo>
                <a:lnTo>
                  <a:pt x="5514948" y="1405579"/>
                </a:lnTo>
                <a:lnTo>
                  <a:pt x="5548293" y="1376229"/>
                </a:lnTo>
                <a:lnTo>
                  <a:pt x="5577643" y="1342883"/>
                </a:lnTo>
                <a:lnTo>
                  <a:pt x="5602584" y="1305956"/>
                </a:lnTo>
                <a:lnTo>
                  <a:pt x="5622703" y="1265862"/>
                </a:lnTo>
                <a:lnTo>
                  <a:pt x="5637586" y="1223013"/>
                </a:lnTo>
                <a:lnTo>
                  <a:pt x="5646819" y="1177823"/>
                </a:lnTo>
                <a:lnTo>
                  <a:pt x="5649988" y="1130706"/>
                </a:lnTo>
                <a:lnTo>
                  <a:pt x="5649988" y="347230"/>
                </a:lnTo>
                <a:lnTo>
                  <a:pt x="5646819" y="300113"/>
                </a:lnTo>
                <a:lnTo>
                  <a:pt x="5637586" y="254923"/>
                </a:lnTo>
                <a:lnTo>
                  <a:pt x="5622703" y="212072"/>
                </a:lnTo>
                <a:lnTo>
                  <a:pt x="5602584" y="171976"/>
                </a:lnTo>
                <a:lnTo>
                  <a:pt x="5577643" y="135048"/>
                </a:lnTo>
                <a:lnTo>
                  <a:pt x="5548293" y="101701"/>
                </a:lnTo>
                <a:lnTo>
                  <a:pt x="5514948" y="72349"/>
                </a:lnTo>
                <a:lnTo>
                  <a:pt x="5478021" y="47407"/>
                </a:lnTo>
                <a:lnTo>
                  <a:pt x="5437926" y="27287"/>
                </a:lnTo>
                <a:lnTo>
                  <a:pt x="5395077" y="12403"/>
                </a:lnTo>
                <a:lnTo>
                  <a:pt x="5349887" y="3169"/>
                </a:lnTo>
                <a:lnTo>
                  <a:pt x="5302770" y="0"/>
                </a:lnTo>
                <a:close/>
              </a:path>
            </a:pathLst>
          </a:custGeom>
          <a:solidFill>
            <a:srgbClr val="A0D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4669" y="2695474"/>
            <a:ext cx="3994537" cy="1497209"/>
          </a:xfrm>
          <a:custGeom>
            <a:avLst/>
            <a:gdLst/>
            <a:ahLst/>
            <a:cxnLst/>
            <a:rect l="l" t="t" r="r" b="b"/>
            <a:pathLst>
              <a:path w="5650230" h="2115185">
                <a:moveTo>
                  <a:pt x="5302770" y="0"/>
                </a:moveTo>
                <a:lnTo>
                  <a:pt x="347217" y="0"/>
                </a:lnTo>
                <a:lnTo>
                  <a:pt x="300103" y="3169"/>
                </a:lnTo>
                <a:lnTo>
                  <a:pt x="254915" y="12402"/>
                </a:lnTo>
                <a:lnTo>
                  <a:pt x="212067" y="27285"/>
                </a:lnTo>
                <a:lnTo>
                  <a:pt x="171973" y="47403"/>
                </a:lnTo>
                <a:lnTo>
                  <a:pt x="135045" y="72345"/>
                </a:lnTo>
                <a:lnTo>
                  <a:pt x="101700" y="101695"/>
                </a:lnTo>
                <a:lnTo>
                  <a:pt x="72349" y="135040"/>
                </a:lnTo>
                <a:lnTo>
                  <a:pt x="47406" y="171967"/>
                </a:lnTo>
                <a:lnTo>
                  <a:pt x="27286" y="212062"/>
                </a:lnTo>
                <a:lnTo>
                  <a:pt x="12403" y="254911"/>
                </a:lnTo>
                <a:lnTo>
                  <a:pt x="3169" y="300101"/>
                </a:lnTo>
                <a:lnTo>
                  <a:pt x="0" y="347218"/>
                </a:lnTo>
                <a:lnTo>
                  <a:pt x="0" y="1767344"/>
                </a:lnTo>
                <a:lnTo>
                  <a:pt x="3169" y="1814461"/>
                </a:lnTo>
                <a:lnTo>
                  <a:pt x="12403" y="1859651"/>
                </a:lnTo>
                <a:lnTo>
                  <a:pt x="27286" y="1902500"/>
                </a:lnTo>
                <a:lnTo>
                  <a:pt x="47406" y="1942595"/>
                </a:lnTo>
                <a:lnTo>
                  <a:pt x="72349" y="1979522"/>
                </a:lnTo>
                <a:lnTo>
                  <a:pt x="101700" y="2012867"/>
                </a:lnTo>
                <a:lnTo>
                  <a:pt x="135045" y="2042217"/>
                </a:lnTo>
                <a:lnTo>
                  <a:pt x="171973" y="2067158"/>
                </a:lnTo>
                <a:lnTo>
                  <a:pt x="212067" y="2087277"/>
                </a:lnTo>
                <a:lnTo>
                  <a:pt x="254915" y="2102160"/>
                </a:lnTo>
                <a:lnTo>
                  <a:pt x="300103" y="2111393"/>
                </a:lnTo>
                <a:lnTo>
                  <a:pt x="347217" y="2114562"/>
                </a:lnTo>
                <a:lnTo>
                  <a:pt x="5302770" y="2114562"/>
                </a:lnTo>
                <a:lnTo>
                  <a:pt x="5349887" y="2111393"/>
                </a:lnTo>
                <a:lnTo>
                  <a:pt x="5395077" y="2102160"/>
                </a:lnTo>
                <a:lnTo>
                  <a:pt x="5437926" y="2087277"/>
                </a:lnTo>
                <a:lnTo>
                  <a:pt x="5478021" y="2067158"/>
                </a:lnTo>
                <a:lnTo>
                  <a:pt x="5514948" y="2042217"/>
                </a:lnTo>
                <a:lnTo>
                  <a:pt x="5548293" y="2012867"/>
                </a:lnTo>
                <a:lnTo>
                  <a:pt x="5577643" y="1979522"/>
                </a:lnTo>
                <a:lnTo>
                  <a:pt x="5602584" y="1942595"/>
                </a:lnTo>
                <a:lnTo>
                  <a:pt x="5622703" y="1902500"/>
                </a:lnTo>
                <a:lnTo>
                  <a:pt x="5637586" y="1859651"/>
                </a:lnTo>
                <a:lnTo>
                  <a:pt x="5646819" y="1814461"/>
                </a:lnTo>
                <a:lnTo>
                  <a:pt x="5649988" y="1767344"/>
                </a:lnTo>
                <a:lnTo>
                  <a:pt x="5649988" y="347218"/>
                </a:lnTo>
                <a:lnTo>
                  <a:pt x="5646819" y="300101"/>
                </a:lnTo>
                <a:lnTo>
                  <a:pt x="5637586" y="254911"/>
                </a:lnTo>
                <a:lnTo>
                  <a:pt x="5622703" y="212062"/>
                </a:lnTo>
                <a:lnTo>
                  <a:pt x="5602584" y="171967"/>
                </a:lnTo>
                <a:lnTo>
                  <a:pt x="5577643" y="135040"/>
                </a:lnTo>
                <a:lnTo>
                  <a:pt x="5548293" y="101695"/>
                </a:lnTo>
                <a:lnTo>
                  <a:pt x="5514948" y="72345"/>
                </a:lnTo>
                <a:lnTo>
                  <a:pt x="5478021" y="47403"/>
                </a:lnTo>
                <a:lnTo>
                  <a:pt x="5437926" y="27285"/>
                </a:lnTo>
                <a:lnTo>
                  <a:pt x="5395077" y="12402"/>
                </a:lnTo>
                <a:lnTo>
                  <a:pt x="5349887" y="3169"/>
                </a:lnTo>
                <a:lnTo>
                  <a:pt x="5302770" y="0"/>
                </a:lnTo>
                <a:close/>
              </a:path>
            </a:pathLst>
          </a:custGeom>
          <a:solidFill>
            <a:srgbClr val="7CA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6171" y="1981343"/>
            <a:ext cx="2803729" cy="348532"/>
          </a:xfrm>
          <a:prstGeom prst="rect">
            <a:avLst/>
          </a:prstGeom>
        </p:spPr>
        <p:txBody>
          <a:bodyPr vert="horz" wrap="square" lIns="0" tIns="9881" rIns="0" bIns="0" rtlCol="0">
            <a:spAutoFit/>
          </a:bodyPr>
          <a:lstStyle/>
          <a:p>
            <a:pPr marL="8983">
              <a:spcBef>
                <a:spcPts val="78"/>
              </a:spcBef>
            </a:pPr>
            <a:r>
              <a:rPr sz="2200" spc="424" dirty="0">
                <a:latin typeface="Tahoma"/>
                <a:cs typeface="Tahoma"/>
              </a:rPr>
              <a:t>ИНФОРМАЦИЯ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4653" y="1597010"/>
            <a:ext cx="9453019" cy="4596356"/>
            <a:chOff x="954290" y="2256179"/>
            <a:chExt cx="13371194" cy="6493510"/>
          </a:xfrm>
        </p:grpSpPr>
        <p:sp>
          <p:nvSpPr>
            <p:cNvPr id="8" name="object 8"/>
            <p:cNvSpPr/>
            <p:nvPr/>
          </p:nvSpPr>
          <p:spPr>
            <a:xfrm>
              <a:off x="7494613" y="2274181"/>
              <a:ext cx="317500" cy="2591435"/>
            </a:xfrm>
            <a:custGeom>
              <a:avLst/>
              <a:gdLst/>
              <a:ahLst/>
              <a:cxnLst/>
              <a:rect l="l" t="t" r="r" b="b"/>
              <a:pathLst>
                <a:path w="317500" h="2591435">
                  <a:moveTo>
                    <a:pt x="0" y="0"/>
                  </a:moveTo>
                  <a:lnTo>
                    <a:pt x="56691" y="33652"/>
                  </a:lnTo>
                  <a:lnTo>
                    <a:pt x="89250" y="64385"/>
                  </a:lnTo>
                  <a:lnTo>
                    <a:pt x="109972" y="109763"/>
                  </a:lnTo>
                  <a:lnTo>
                    <a:pt x="131152" y="187350"/>
                  </a:lnTo>
                  <a:lnTo>
                    <a:pt x="145552" y="257318"/>
                  </a:lnTo>
                  <a:lnTo>
                    <a:pt x="151561" y="297248"/>
                  </a:lnTo>
                  <a:lnTo>
                    <a:pt x="156835" y="340077"/>
                  </a:lnTo>
                  <a:lnTo>
                    <a:pt x="161418" y="385503"/>
                  </a:lnTo>
                  <a:lnTo>
                    <a:pt x="165356" y="433229"/>
                  </a:lnTo>
                  <a:lnTo>
                    <a:pt x="168694" y="482954"/>
                  </a:lnTo>
                  <a:lnTo>
                    <a:pt x="171475" y="534379"/>
                  </a:lnTo>
                  <a:lnTo>
                    <a:pt x="173745" y="587204"/>
                  </a:lnTo>
                  <a:lnTo>
                    <a:pt x="175548" y="641130"/>
                  </a:lnTo>
                  <a:lnTo>
                    <a:pt x="176929" y="695857"/>
                  </a:lnTo>
                  <a:lnTo>
                    <a:pt x="177933" y="751086"/>
                  </a:lnTo>
                  <a:lnTo>
                    <a:pt x="178605" y="806518"/>
                  </a:lnTo>
                  <a:lnTo>
                    <a:pt x="178988" y="861851"/>
                  </a:lnTo>
                  <a:lnTo>
                    <a:pt x="179128" y="916788"/>
                  </a:lnTo>
                  <a:lnTo>
                    <a:pt x="179070" y="971029"/>
                  </a:lnTo>
                  <a:lnTo>
                    <a:pt x="178822" y="1065360"/>
                  </a:lnTo>
                  <a:lnTo>
                    <a:pt x="178611" y="1148523"/>
                  </a:lnTo>
                  <a:lnTo>
                    <a:pt x="178435" y="1221626"/>
                  </a:lnTo>
                  <a:lnTo>
                    <a:pt x="178292" y="1285777"/>
                  </a:lnTo>
                  <a:lnTo>
                    <a:pt x="178180" y="1342083"/>
                  </a:lnTo>
                  <a:lnTo>
                    <a:pt x="178097" y="1391652"/>
                  </a:lnTo>
                  <a:lnTo>
                    <a:pt x="178041" y="1435593"/>
                  </a:lnTo>
                  <a:lnTo>
                    <a:pt x="178009" y="1475013"/>
                  </a:lnTo>
                  <a:lnTo>
                    <a:pt x="178001" y="1511020"/>
                  </a:lnTo>
                  <a:lnTo>
                    <a:pt x="178013" y="1544722"/>
                  </a:lnTo>
                  <a:lnTo>
                    <a:pt x="178092" y="1609641"/>
                  </a:lnTo>
                  <a:lnTo>
                    <a:pt x="178231" y="1678635"/>
                  </a:lnTo>
                  <a:lnTo>
                    <a:pt x="178616" y="1765708"/>
                  </a:lnTo>
                  <a:lnTo>
                    <a:pt x="179368" y="1845206"/>
                  </a:lnTo>
                  <a:lnTo>
                    <a:pt x="180479" y="1917629"/>
                  </a:lnTo>
                  <a:lnTo>
                    <a:pt x="181943" y="1983476"/>
                  </a:lnTo>
                  <a:lnTo>
                    <a:pt x="183753" y="2043246"/>
                  </a:lnTo>
                  <a:lnTo>
                    <a:pt x="185900" y="2097437"/>
                  </a:lnTo>
                  <a:lnTo>
                    <a:pt x="188379" y="2146549"/>
                  </a:lnTo>
                  <a:lnTo>
                    <a:pt x="191180" y="2191080"/>
                  </a:lnTo>
                  <a:lnTo>
                    <a:pt x="194298" y="2231530"/>
                  </a:lnTo>
                  <a:lnTo>
                    <a:pt x="201453" y="2302182"/>
                  </a:lnTo>
                  <a:lnTo>
                    <a:pt x="209786" y="2362497"/>
                  </a:lnTo>
                  <a:lnTo>
                    <a:pt x="242055" y="2487477"/>
                  </a:lnTo>
                  <a:lnTo>
                    <a:pt x="276118" y="2549271"/>
                  </a:lnTo>
                  <a:lnTo>
                    <a:pt x="305021" y="2581717"/>
                  </a:lnTo>
                  <a:lnTo>
                    <a:pt x="317220" y="2591130"/>
                  </a:lnTo>
                </a:path>
              </a:pathLst>
            </a:custGeom>
            <a:ln w="36004">
              <a:solidFill>
                <a:srgbClr val="333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94613" y="4865315"/>
              <a:ext cx="317500" cy="2591435"/>
            </a:xfrm>
            <a:custGeom>
              <a:avLst/>
              <a:gdLst/>
              <a:ahLst/>
              <a:cxnLst/>
              <a:rect l="l" t="t" r="r" b="b"/>
              <a:pathLst>
                <a:path w="317500" h="2591434">
                  <a:moveTo>
                    <a:pt x="0" y="2591130"/>
                  </a:moveTo>
                  <a:lnTo>
                    <a:pt x="56691" y="2557477"/>
                  </a:lnTo>
                  <a:lnTo>
                    <a:pt x="89250" y="2526742"/>
                  </a:lnTo>
                  <a:lnTo>
                    <a:pt x="109972" y="2481361"/>
                  </a:lnTo>
                  <a:lnTo>
                    <a:pt x="131152" y="2403767"/>
                  </a:lnTo>
                  <a:lnTo>
                    <a:pt x="145552" y="2333802"/>
                  </a:lnTo>
                  <a:lnTo>
                    <a:pt x="151561" y="2293874"/>
                  </a:lnTo>
                  <a:lnTo>
                    <a:pt x="156835" y="2251047"/>
                  </a:lnTo>
                  <a:lnTo>
                    <a:pt x="161418" y="2205621"/>
                  </a:lnTo>
                  <a:lnTo>
                    <a:pt x="165356" y="2157896"/>
                  </a:lnTo>
                  <a:lnTo>
                    <a:pt x="168694" y="2108172"/>
                  </a:lnTo>
                  <a:lnTo>
                    <a:pt x="171475" y="2056747"/>
                  </a:lnTo>
                  <a:lnTo>
                    <a:pt x="173745" y="2003922"/>
                  </a:lnTo>
                  <a:lnTo>
                    <a:pt x="175548" y="1949995"/>
                  </a:lnTo>
                  <a:lnTo>
                    <a:pt x="176929" y="1895267"/>
                  </a:lnTo>
                  <a:lnTo>
                    <a:pt x="177933" y="1840037"/>
                  </a:lnTo>
                  <a:lnTo>
                    <a:pt x="178605" y="1784605"/>
                  </a:lnTo>
                  <a:lnTo>
                    <a:pt x="178988" y="1729269"/>
                  </a:lnTo>
                  <a:lnTo>
                    <a:pt x="179128" y="1674330"/>
                  </a:lnTo>
                  <a:lnTo>
                    <a:pt x="179070" y="1620088"/>
                  </a:lnTo>
                  <a:lnTo>
                    <a:pt x="178822" y="1525759"/>
                  </a:lnTo>
                  <a:lnTo>
                    <a:pt x="178611" y="1442598"/>
                  </a:lnTo>
                  <a:lnTo>
                    <a:pt x="178435" y="1369497"/>
                  </a:lnTo>
                  <a:lnTo>
                    <a:pt x="178292" y="1305348"/>
                  </a:lnTo>
                  <a:lnTo>
                    <a:pt x="178180" y="1249043"/>
                  </a:lnTo>
                  <a:lnTo>
                    <a:pt x="178097" y="1199474"/>
                  </a:lnTo>
                  <a:lnTo>
                    <a:pt x="178041" y="1155534"/>
                  </a:lnTo>
                  <a:lnTo>
                    <a:pt x="178009" y="1116115"/>
                  </a:lnTo>
                  <a:lnTo>
                    <a:pt x="178001" y="1080109"/>
                  </a:lnTo>
                  <a:lnTo>
                    <a:pt x="178013" y="1046407"/>
                  </a:lnTo>
                  <a:lnTo>
                    <a:pt x="178092" y="981488"/>
                  </a:lnTo>
                  <a:lnTo>
                    <a:pt x="178231" y="912495"/>
                  </a:lnTo>
                  <a:lnTo>
                    <a:pt x="178616" y="825422"/>
                  </a:lnTo>
                  <a:lnTo>
                    <a:pt x="179368" y="745923"/>
                  </a:lnTo>
                  <a:lnTo>
                    <a:pt x="180479" y="673500"/>
                  </a:lnTo>
                  <a:lnTo>
                    <a:pt x="181943" y="607653"/>
                  </a:lnTo>
                  <a:lnTo>
                    <a:pt x="183753" y="547883"/>
                  </a:lnTo>
                  <a:lnTo>
                    <a:pt x="185900" y="493692"/>
                  </a:lnTo>
                  <a:lnTo>
                    <a:pt x="188379" y="444580"/>
                  </a:lnTo>
                  <a:lnTo>
                    <a:pt x="191180" y="400049"/>
                  </a:lnTo>
                  <a:lnTo>
                    <a:pt x="194298" y="359599"/>
                  </a:lnTo>
                  <a:lnTo>
                    <a:pt x="201453" y="288947"/>
                  </a:lnTo>
                  <a:lnTo>
                    <a:pt x="209786" y="228632"/>
                  </a:lnTo>
                  <a:lnTo>
                    <a:pt x="242055" y="103652"/>
                  </a:lnTo>
                  <a:lnTo>
                    <a:pt x="276118" y="41859"/>
                  </a:lnTo>
                  <a:lnTo>
                    <a:pt x="305021" y="9412"/>
                  </a:lnTo>
                  <a:lnTo>
                    <a:pt x="317220" y="0"/>
                  </a:lnTo>
                </a:path>
              </a:pathLst>
            </a:custGeom>
            <a:ln w="36004">
              <a:solidFill>
                <a:srgbClr val="333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290" y="7461161"/>
              <a:ext cx="13370797" cy="128822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773606" y="3252802"/>
            <a:ext cx="2277694" cy="348532"/>
          </a:xfrm>
          <a:prstGeom prst="rect">
            <a:avLst/>
          </a:prstGeom>
        </p:spPr>
        <p:txBody>
          <a:bodyPr vert="horz" wrap="square" lIns="0" tIns="9881" rIns="0" bIns="0" rtlCol="0">
            <a:spAutoFit/>
          </a:bodyPr>
          <a:lstStyle/>
          <a:p>
            <a:pPr marL="8983">
              <a:spcBef>
                <a:spcPts val="78"/>
              </a:spcBef>
            </a:pPr>
            <a:r>
              <a:rPr sz="2200" spc="424" dirty="0">
                <a:latin typeface="Tahoma"/>
                <a:cs typeface="Tahoma"/>
              </a:rPr>
              <a:t>ПРАКТИКА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8254" y="2757901"/>
            <a:ext cx="3733263" cy="1362834"/>
          </a:xfrm>
          <a:prstGeom prst="rect">
            <a:avLst/>
          </a:prstGeom>
        </p:spPr>
        <p:txBody>
          <a:bodyPr vert="horz" wrap="square" lIns="0" tIns="8534" rIns="0" bIns="0" rtlCol="0">
            <a:spAutoFit/>
          </a:bodyPr>
          <a:lstStyle/>
          <a:p>
            <a:pPr marL="8983" marR="3593" algn="ctr">
              <a:lnSpc>
                <a:spcPct val="100299"/>
              </a:lnSpc>
              <a:spcBef>
                <a:spcPts val="67"/>
              </a:spcBef>
            </a:pPr>
            <a:r>
              <a:rPr sz="2200" spc="276" dirty="0">
                <a:solidFill>
                  <a:srgbClr val="FFFFFF"/>
                </a:solidFill>
                <a:latin typeface="Tahoma"/>
                <a:cs typeface="Tahoma"/>
              </a:rPr>
              <a:t>Реализация </a:t>
            </a:r>
            <a:r>
              <a:rPr sz="2200" spc="251" dirty="0">
                <a:solidFill>
                  <a:srgbClr val="FFFFFF"/>
                </a:solidFill>
                <a:latin typeface="Tahoma"/>
                <a:cs typeface="Tahoma"/>
              </a:rPr>
              <a:t>индивидуального</a:t>
            </a:r>
            <a:r>
              <a:rPr sz="22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55" dirty="0">
                <a:solidFill>
                  <a:srgbClr val="FFFFFF"/>
                </a:solidFill>
                <a:latin typeface="Tahoma"/>
                <a:cs typeface="Tahoma"/>
              </a:rPr>
              <a:t>опыта </a:t>
            </a:r>
            <a:r>
              <a:rPr sz="2200" spc="248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00" spc="8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23" dirty="0">
                <a:solidFill>
                  <a:srgbClr val="FFFFFF"/>
                </a:solidFill>
                <a:latin typeface="Tahoma"/>
                <a:cs typeface="Tahoma"/>
              </a:rPr>
              <a:t>коллективной </a:t>
            </a:r>
            <a:r>
              <a:rPr sz="2200" spc="237" dirty="0">
                <a:solidFill>
                  <a:srgbClr val="FFFFFF"/>
                </a:solidFill>
                <a:latin typeface="Tahoma"/>
                <a:cs typeface="Tahoma"/>
              </a:rPr>
              <a:t>деятельности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4517" y="4524261"/>
            <a:ext cx="5752983" cy="1428314"/>
          </a:xfrm>
          <a:prstGeom prst="rect">
            <a:avLst/>
          </a:prstGeom>
        </p:spPr>
        <p:txBody>
          <a:bodyPr vert="horz" wrap="square" lIns="0" tIns="9881" rIns="0" bIns="0" rtlCol="0">
            <a:spAutoFit/>
          </a:bodyPr>
          <a:lstStyle/>
          <a:p>
            <a:pPr marL="8983">
              <a:spcBef>
                <a:spcPts val="78"/>
              </a:spcBef>
            </a:pPr>
            <a:r>
              <a:rPr sz="2200" spc="400" dirty="0">
                <a:latin typeface="Tahoma"/>
                <a:cs typeface="Tahoma"/>
              </a:rPr>
              <a:t>ОПЫТ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00" dirty="0">
              <a:latin typeface="Tahoma"/>
              <a:cs typeface="Tahoma"/>
            </a:endParaRPr>
          </a:p>
          <a:p>
            <a:pPr>
              <a:spcBef>
                <a:spcPts val="545"/>
              </a:spcBef>
            </a:pPr>
            <a:endParaRPr sz="2200" dirty="0">
              <a:latin typeface="Tahoma"/>
              <a:cs typeface="Tahoma"/>
            </a:endParaRPr>
          </a:p>
          <a:p>
            <a:pPr marL="1603414"/>
            <a:r>
              <a:rPr sz="2200" spc="407" dirty="0">
                <a:latin typeface="Tahoma"/>
                <a:cs typeface="Tahoma"/>
              </a:rPr>
              <a:t>РЕФЛЕКСИЯ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5004" y="736600"/>
            <a:ext cx="10366908" cy="377949"/>
          </a:xfrm>
          <a:prstGeom prst="rect">
            <a:avLst/>
          </a:prstGeom>
        </p:spPr>
        <p:txBody>
          <a:bodyPr vert="horz" wrap="square" lIns="0" tIns="8534" rIns="0" bIns="0" rtlCol="0">
            <a:spAutoFit/>
          </a:bodyPr>
          <a:lstStyle/>
          <a:p>
            <a:pPr marL="8983" algn="ctr">
              <a:spcBef>
                <a:spcPts val="67"/>
              </a:spcBef>
            </a:pPr>
            <a:r>
              <a:rPr spc="509" dirty="0"/>
              <a:t>СХЕМА</a:t>
            </a:r>
            <a:r>
              <a:rPr spc="95" dirty="0"/>
              <a:t> </a:t>
            </a:r>
            <a:r>
              <a:rPr spc="463" dirty="0"/>
              <a:t>ОРГАНИЗАЦИИ</a:t>
            </a:r>
            <a:r>
              <a:rPr spc="99" dirty="0"/>
              <a:t> </a:t>
            </a:r>
            <a:r>
              <a:rPr spc="453" dirty="0"/>
              <a:t>СОБЫТИЯ</a:t>
            </a:r>
          </a:p>
        </p:txBody>
      </p:sp>
    </p:spTree>
    <p:extLst>
      <p:ext uri="{BB962C8B-B14F-4D97-AF65-F5344CB8AC3E}">
        <p14:creationId xmlns:p14="http://schemas.microsoft.com/office/powerpoint/2010/main" val="2825632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382" y="1320200"/>
            <a:ext cx="9030136" cy="4281647"/>
          </a:xfrm>
          <a:prstGeom prst="rect">
            <a:avLst/>
          </a:prstGeom>
        </p:spPr>
        <p:txBody>
          <a:bodyPr vert="horz" wrap="square" lIns="0" tIns="8534" rIns="0" bIns="0" rtlCol="0">
            <a:spAutoFit/>
          </a:bodyPr>
          <a:lstStyle/>
          <a:p>
            <a:pPr marL="351883" marR="916686" indent="-342900">
              <a:lnSpc>
                <a:spcPct val="101200"/>
              </a:lnSpc>
              <a:spcBef>
                <a:spcPts val="67"/>
              </a:spcBef>
              <a:buFont typeface="Wingdings" panose="05000000000000000000" pitchFamily="2" charset="2"/>
              <a:buChar char="Ø"/>
            </a:pPr>
            <a:r>
              <a:rPr sz="2000" spc="110" dirty="0">
                <a:latin typeface="Verdana"/>
                <a:cs typeface="Verdana"/>
              </a:rPr>
              <a:t>Вовлечение</a:t>
            </a:r>
            <a:r>
              <a:rPr sz="2000" spc="-124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по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131" dirty="0">
                <a:latin typeface="Verdana"/>
                <a:cs typeface="Verdana"/>
              </a:rPr>
              <a:t>возможности</a:t>
            </a:r>
            <a:r>
              <a:rPr sz="2000" spc="-124" dirty="0">
                <a:latin typeface="Verdana"/>
                <a:cs typeface="Verdana"/>
              </a:rPr>
              <a:t> </a:t>
            </a:r>
            <a:r>
              <a:rPr sz="2000" spc="106" dirty="0">
                <a:latin typeface="Verdana"/>
                <a:cs typeface="Verdana"/>
              </a:rPr>
              <a:t>каждого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78" dirty="0">
                <a:latin typeface="Verdana"/>
                <a:cs typeface="Verdana"/>
              </a:rPr>
              <a:t>обучающегося </a:t>
            </a:r>
            <a:r>
              <a:rPr sz="2000" spc="67" dirty="0">
                <a:latin typeface="Verdana"/>
                <a:cs typeface="Verdana"/>
              </a:rPr>
              <a:t>в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78" dirty="0">
                <a:latin typeface="Verdana"/>
                <a:cs typeface="Verdana"/>
              </a:rPr>
              <a:t>школьные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81" dirty="0">
                <a:latin typeface="Verdana"/>
                <a:cs typeface="Verdana"/>
              </a:rPr>
              <a:t>дела</a:t>
            </a:r>
            <a:r>
              <a:rPr sz="2000" spc="-127" dirty="0">
                <a:latin typeface="Verdana"/>
                <a:cs typeface="Verdana"/>
              </a:rPr>
              <a:t> </a:t>
            </a:r>
            <a:r>
              <a:rPr sz="2000" spc="67" dirty="0">
                <a:latin typeface="Verdana"/>
                <a:cs typeface="Verdana"/>
              </a:rPr>
              <a:t>в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разных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46" dirty="0">
                <a:latin typeface="Verdana"/>
                <a:cs typeface="Verdana"/>
              </a:rPr>
              <a:t>ролях</a:t>
            </a:r>
            <a:r>
              <a:rPr sz="2000" spc="-127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(</a:t>
            </a:r>
            <a:r>
              <a:rPr sz="2000" spc="35" dirty="0" err="1" smtClean="0">
                <a:latin typeface="Verdana"/>
                <a:cs typeface="Verdana"/>
              </a:rPr>
              <a:t>сценаристов</a:t>
            </a:r>
            <a:r>
              <a:rPr sz="2000" spc="35" dirty="0" smtClean="0">
                <a:latin typeface="Verdana"/>
                <a:cs typeface="Verdana"/>
              </a:rPr>
              <a:t>,</a:t>
            </a:r>
            <a:r>
              <a:rPr lang="ru-RU" sz="2000" dirty="0">
                <a:latin typeface="Verdana"/>
                <a:cs typeface="Verdana"/>
              </a:rPr>
              <a:t> </a:t>
            </a:r>
            <a:r>
              <a:rPr sz="2000" spc="71" dirty="0" err="1" smtClean="0">
                <a:latin typeface="Verdana"/>
                <a:cs typeface="Verdana"/>
              </a:rPr>
              <a:t>постановщиков</a:t>
            </a:r>
            <a:r>
              <a:rPr sz="2000" spc="71" dirty="0">
                <a:latin typeface="Verdana"/>
                <a:cs typeface="Verdana"/>
              </a:rPr>
              <a:t>,</a:t>
            </a:r>
            <a:r>
              <a:rPr sz="2000" spc="-117" dirty="0">
                <a:latin typeface="Verdana"/>
                <a:cs typeface="Verdana"/>
              </a:rPr>
              <a:t> </a:t>
            </a:r>
            <a:r>
              <a:rPr sz="2000" spc="57" dirty="0">
                <a:latin typeface="Verdana"/>
                <a:cs typeface="Verdana"/>
              </a:rPr>
              <a:t>исполнителей,</a:t>
            </a:r>
            <a:r>
              <a:rPr sz="2000" spc="-117" dirty="0">
                <a:latin typeface="Verdana"/>
                <a:cs typeface="Verdana"/>
              </a:rPr>
              <a:t> </a:t>
            </a:r>
            <a:r>
              <a:rPr sz="2000" spc="67" dirty="0">
                <a:latin typeface="Verdana"/>
                <a:cs typeface="Verdana"/>
              </a:rPr>
              <a:t>корреспондентов,</a:t>
            </a:r>
            <a:r>
              <a:rPr sz="2000" spc="-117" dirty="0">
                <a:latin typeface="Verdana"/>
                <a:cs typeface="Verdana"/>
              </a:rPr>
              <a:t> </a:t>
            </a:r>
            <a:r>
              <a:rPr sz="2000" spc="-7" dirty="0">
                <a:latin typeface="Verdana"/>
                <a:cs typeface="Verdana"/>
              </a:rPr>
              <a:t>ведущих, </a:t>
            </a:r>
            <a:r>
              <a:rPr sz="2000" spc="57" dirty="0">
                <a:latin typeface="Verdana"/>
                <a:cs typeface="Verdana"/>
              </a:rPr>
              <a:t>декораторов,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музыкальных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42" dirty="0">
                <a:latin typeface="Verdana"/>
                <a:cs typeface="Verdana"/>
              </a:rPr>
              <a:t>редакторов,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67" dirty="0">
                <a:latin typeface="Verdana"/>
                <a:cs typeface="Verdana"/>
              </a:rPr>
              <a:t>ответственных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81" dirty="0">
                <a:latin typeface="Verdana"/>
                <a:cs typeface="Verdana"/>
              </a:rPr>
              <a:t>за </a:t>
            </a:r>
            <a:r>
              <a:rPr sz="2000" spc="113" dirty="0">
                <a:latin typeface="Verdana"/>
                <a:cs typeface="Verdana"/>
              </a:rPr>
              <a:t>костюмы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113" dirty="0">
                <a:latin typeface="Verdana"/>
                <a:cs typeface="Verdana"/>
              </a:rPr>
              <a:t>и</a:t>
            </a:r>
            <a:r>
              <a:rPr sz="2000" spc="-127" dirty="0">
                <a:latin typeface="Verdana"/>
                <a:cs typeface="Verdana"/>
              </a:rPr>
              <a:t> </a:t>
            </a:r>
            <a:r>
              <a:rPr sz="2000" spc="46" dirty="0">
                <a:latin typeface="Verdana"/>
                <a:cs typeface="Verdana"/>
              </a:rPr>
              <a:t>оборудование,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99" dirty="0">
                <a:latin typeface="Verdana"/>
                <a:cs typeface="Verdana"/>
              </a:rPr>
              <a:t>за</a:t>
            </a:r>
            <a:r>
              <a:rPr sz="2000" spc="-127" dirty="0">
                <a:latin typeface="Verdana"/>
                <a:cs typeface="Verdana"/>
              </a:rPr>
              <a:t> </a:t>
            </a:r>
            <a:r>
              <a:rPr sz="2000" spc="99" dirty="0">
                <a:latin typeface="Verdana"/>
                <a:cs typeface="Verdana"/>
              </a:rPr>
              <a:t>приглашение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113" dirty="0">
                <a:latin typeface="Verdana"/>
                <a:cs typeface="Verdana"/>
              </a:rPr>
              <a:t>и</a:t>
            </a:r>
            <a:r>
              <a:rPr sz="2000" spc="-127" dirty="0">
                <a:latin typeface="Verdana"/>
                <a:cs typeface="Verdana"/>
              </a:rPr>
              <a:t> </a:t>
            </a:r>
            <a:r>
              <a:rPr sz="2000" spc="78" dirty="0">
                <a:latin typeface="Verdana"/>
                <a:cs typeface="Verdana"/>
              </a:rPr>
              <a:t>встречу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103" dirty="0">
                <a:latin typeface="Verdana"/>
                <a:cs typeface="Verdana"/>
              </a:rPr>
              <a:t>гостей </a:t>
            </a:r>
            <a:r>
              <a:rPr sz="2000" spc="113" dirty="0">
                <a:latin typeface="Verdana"/>
                <a:cs typeface="Verdana"/>
              </a:rPr>
              <a:t>и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-21" dirty="0">
                <a:latin typeface="Verdana"/>
                <a:cs typeface="Verdana"/>
              </a:rPr>
              <a:t>других),</a:t>
            </a:r>
            <a:r>
              <a:rPr sz="2000" spc="-134" dirty="0">
                <a:latin typeface="Verdana"/>
                <a:cs typeface="Verdana"/>
              </a:rPr>
              <a:t> </a:t>
            </a:r>
            <a:r>
              <a:rPr sz="2000" spc="131" dirty="0">
                <a:latin typeface="Verdana"/>
                <a:cs typeface="Verdana"/>
              </a:rPr>
              <a:t>помощь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103" dirty="0">
                <a:latin typeface="Verdana"/>
                <a:cs typeface="Verdana"/>
              </a:rPr>
              <a:t>обучающимся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67" dirty="0">
                <a:latin typeface="Verdana"/>
                <a:cs typeface="Verdana"/>
              </a:rPr>
              <a:t>в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106" dirty="0">
                <a:latin typeface="Verdana"/>
                <a:cs typeface="Verdana"/>
              </a:rPr>
              <a:t>освоении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67" dirty="0">
                <a:latin typeface="Verdana"/>
                <a:cs typeface="Verdana"/>
              </a:rPr>
              <a:t>навыков </a:t>
            </a:r>
            <a:r>
              <a:rPr sz="2000" spc="53" dirty="0">
                <a:latin typeface="Verdana"/>
                <a:cs typeface="Verdana"/>
              </a:rPr>
              <a:t>подготовки,</a:t>
            </a:r>
            <a:r>
              <a:rPr sz="2000" spc="-113" dirty="0">
                <a:latin typeface="Verdana"/>
                <a:cs typeface="Verdana"/>
              </a:rPr>
              <a:t> </a:t>
            </a:r>
            <a:r>
              <a:rPr sz="2000" spc="57" dirty="0">
                <a:latin typeface="Verdana"/>
                <a:cs typeface="Verdana"/>
              </a:rPr>
              <a:t>проведения,</a:t>
            </a:r>
            <a:r>
              <a:rPr sz="2000" spc="-113" dirty="0">
                <a:latin typeface="Verdana"/>
                <a:cs typeface="Verdana"/>
              </a:rPr>
              <a:t> </a:t>
            </a:r>
            <a:r>
              <a:rPr sz="2000" spc="81" dirty="0">
                <a:latin typeface="Verdana"/>
                <a:cs typeface="Verdana"/>
              </a:rPr>
              <a:t>анализа</a:t>
            </a:r>
            <a:r>
              <a:rPr sz="2000" spc="-113" dirty="0">
                <a:latin typeface="Verdana"/>
                <a:cs typeface="Verdana"/>
              </a:rPr>
              <a:t> </a:t>
            </a:r>
            <a:r>
              <a:rPr sz="2000" spc="64" dirty="0">
                <a:latin typeface="Verdana"/>
                <a:cs typeface="Verdana"/>
              </a:rPr>
              <a:t>общешкольных</a:t>
            </a:r>
            <a:r>
              <a:rPr sz="2000" spc="-113" dirty="0">
                <a:latin typeface="Verdana"/>
                <a:cs typeface="Verdana"/>
              </a:rPr>
              <a:t> </a:t>
            </a:r>
            <a:r>
              <a:rPr sz="2000" spc="-14" dirty="0">
                <a:latin typeface="Verdana"/>
                <a:cs typeface="Verdana"/>
              </a:rPr>
              <a:t>дел;</a:t>
            </a:r>
            <a:endParaRPr sz="2000" dirty="0">
              <a:latin typeface="Verdana"/>
              <a:cs typeface="Verdana"/>
            </a:endParaRPr>
          </a:p>
          <a:p>
            <a:pPr marL="351883" marR="191332" indent="-342900">
              <a:lnSpc>
                <a:spcPct val="101200"/>
              </a:lnSpc>
              <a:spcBef>
                <a:spcPts val="2005"/>
              </a:spcBef>
              <a:buFont typeface="Wingdings" panose="05000000000000000000" pitchFamily="2" charset="2"/>
              <a:buChar char="Ø"/>
            </a:pPr>
            <a:r>
              <a:rPr sz="2000" spc="88" dirty="0">
                <a:latin typeface="Verdana"/>
                <a:cs typeface="Verdana"/>
              </a:rPr>
              <a:t>наблюдение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99" dirty="0">
                <a:latin typeface="Verdana"/>
                <a:cs typeface="Verdana"/>
              </a:rPr>
              <a:t>за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поведением</a:t>
            </a:r>
            <a:r>
              <a:rPr sz="2000" spc="-127" dirty="0">
                <a:latin typeface="Verdana"/>
                <a:cs typeface="Verdana"/>
              </a:rPr>
              <a:t> </a:t>
            </a:r>
            <a:r>
              <a:rPr sz="2000" spc="64" dirty="0">
                <a:latin typeface="Verdana"/>
                <a:cs typeface="Verdana"/>
              </a:rPr>
              <a:t>обучающихся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67" dirty="0">
                <a:latin typeface="Verdana"/>
                <a:cs typeface="Verdana"/>
              </a:rPr>
              <a:t>в</a:t>
            </a:r>
            <a:r>
              <a:rPr sz="2000" spc="-131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ситуациях </a:t>
            </a:r>
            <a:r>
              <a:rPr sz="2000" spc="53" dirty="0">
                <a:latin typeface="Verdana"/>
                <a:cs typeface="Verdana"/>
              </a:rPr>
              <a:t>подготовки,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57" dirty="0">
                <a:latin typeface="Verdana"/>
                <a:cs typeface="Verdana"/>
              </a:rPr>
              <a:t>проведения,</a:t>
            </a:r>
            <a:r>
              <a:rPr sz="2000" spc="-117" dirty="0">
                <a:latin typeface="Verdana"/>
                <a:cs typeface="Verdana"/>
              </a:rPr>
              <a:t> </a:t>
            </a:r>
            <a:r>
              <a:rPr sz="2000" spc="81" dirty="0">
                <a:latin typeface="Verdana"/>
                <a:cs typeface="Verdana"/>
              </a:rPr>
              <a:t>анализа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74" dirty="0">
                <a:latin typeface="Verdana"/>
                <a:cs typeface="Verdana"/>
              </a:rPr>
              <a:t>основных</a:t>
            </a:r>
            <a:r>
              <a:rPr sz="2000" spc="-117" dirty="0">
                <a:latin typeface="Verdana"/>
                <a:cs typeface="Verdana"/>
              </a:rPr>
              <a:t> </a:t>
            </a:r>
            <a:r>
              <a:rPr sz="2000" spc="50" dirty="0">
                <a:latin typeface="Verdana"/>
                <a:cs typeface="Verdana"/>
              </a:rPr>
              <a:t>школьных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4" dirty="0">
                <a:latin typeface="Verdana"/>
                <a:cs typeface="Verdana"/>
              </a:rPr>
              <a:t>дел, </a:t>
            </a:r>
            <a:r>
              <a:rPr sz="2000" spc="71" dirty="0">
                <a:latin typeface="Verdana"/>
                <a:cs typeface="Verdana"/>
              </a:rPr>
              <a:t>мероприятий,</a:t>
            </a:r>
            <a:r>
              <a:rPr sz="2000" spc="-12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их</a:t>
            </a:r>
            <a:r>
              <a:rPr sz="2000" spc="-124" dirty="0">
                <a:latin typeface="Verdana"/>
                <a:cs typeface="Verdana"/>
              </a:rPr>
              <a:t> </a:t>
            </a:r>
            <a:r>
              <a:rPr sz="2000" spc="113" dirty="0">
                <a:latin typeface="Verdana"/>
                <a:cs typeface="Verdana"/>
              </a:rPr>
              <a:t>отношениями</a:t>
            </a:r>
            <a:r>
              <a:rPr sz="2000" spc="-124" dirty="0">
                <a:latin typeface="Verdana"/>
                <a:cs typeface="Verdana"/>
              </a:rPr>
              <a:t> </a:t>
            </a:r>
            <a:r>
              <a:rPr sz="2000" spc="191" dirty="0">
                <a:latin typeface="Verdana"/>
                <a:cs typeface="Verdana"/>
              </a:rPr>
              <a:t>с</a:t>
            </a:r>
            <a:r>
              <a:rPr sz="2000" spc="-124" dirty="0">
                <a:latin typeface="Verdana"/>
                <a:cs typeface="Verdana"/>
              </a:rPr>
              <a:t> </a:t>
            </a:r>
            <a:r>
              <a:rPr sz="2000" spc="103" dirty="0">
                <a:latin typeface="Verdana"/>
                <a:cs typeface="Verdana"/>
              </a:rPr>
              <a:t>обучающимися</a:t>
            </a:r>
            <a:r>
              <a:rPr sz="2000" spc="-124" dirty="0">
                <a:latin typeface="Verdana"/>
                <a:cs typeface="Verdana"/>
              </a:rPr>
              <a:t> </a:t>
            </a:r>
            <a:r>
              <a:rPr sz="2000" spc="53" dirty="0">
                <a:latin typeface="Verdana"/>
                <a:cs typeface="Verdana"/>
              </a:rPr>
              <a:t>разных возрастов,</a:t>
            </a:r>
            <a:r>
              <a:rPr sz="2000" spc="-127" dirty="0">
                <a:latin typeface="Verdana"/>
                <a:cs typeface="Verdana"/>
              </a:rPr>
              <a:t> </a:t>
            </a:r>
            <a:r>
              <a:rPr sz="2000" spc="191" dirty="0">
                <a:latin typeface="Verdana"/>
                <a:cs typeface="Verdana"/>
              </a:rPr>
              <a:t>с</a:t>
            </a:r>
            <a:r>
              <a:rPr sz="2000" spc="-127" dirty="0">
                <a:latin typeface="Verdana"/>
                <a:cs typeface="Verdana"/>
              </a:rPr>
              <a:t> </a:t>
            </a:r>
            <a:r>
              <a:rPr sz="2000" spc="117" dirty="0">
                <a:latin typeface="Verdana"/>
                <a:cs typeface="Verdana"/>
              </a:rPr>
              <a:t>педагогическими</a:t>
            </a:r>
            <a:r>
              <a:rPr sz="2000" spc="-124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работниками</a:t>
            </a:r>
            <a:r>
              <a:rPr sz="2000" spc="-127" dirty="0">
                <a:latin typeface="Verdana"/>
                <a:cs typeface="Verdana"/>
              </a:rPr>
              <a:t> </a:t>
            </a:r>
            <a:r>
              <a:rPr sz="2000" spc="113" dirty="0">
                <a:latin typeface="Verdana"/>
                <a:cs typeface="Verdana"/>
              </a:rPr>
              <a:t>и</a:t>
            </a:r>
            <a:r>
              <a:rPr sz="2000" spc="-124" dirty="0">
                <a:latin typeface="Verdana"/>
                <a:cs typeface="Verdana"/>
              </a:rPr>
              <a:t> </a:t>
            </a:r>
            <a:r>
              <a:rPr sz="2000" spc="113" dirty="0">
                <a:latin typeface="Verdana"/>
                <a:cs typeface="Verdana"/>
              </a:rPr>
              <a:t>другими </a:t>
            </a:r>
            <a:r>
              <a:rPr sz="2000" spc="74" dirty="0">
                <a:latin typeface="Verdana"/>
                <a:cs typeface="Verdana"/>
              </a:rPr>
              <a:t>взрослыми.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20" y="250063"/>
            <a:ext cx="10366908" cy="377949"/>
          </a:xfrm>
          <a:prstGeom prst="rect">
            <a:avLst/>
          </a:prstGeom>
        </p:spPr>
        <p:txBody>
          <a:bodyPr vert="horz" wrap="square" lIns="0" tIns="8534" rIns="0" bIns="0" rtlCol="0">
            <a:spAutoFit/>
          </a:bodyPr>
          <a:lstStyle/>
          <a:p>
            <a:pPr marL="8983">
              <a:spcBef>
                <a:spcPts val="67"/>
              </a:spcBef>
            </a:pPr>
            <a:r>
              <a:rPr spc="446" dirty="0"/>
              <a:t>МОДУЛЬ</a:t>
            </a:r>
            <a:r>
              <a:rPr spc="99" dirty="0"/>
              <a:t> </a:t>
            </a:r>
            <a:r>
              <a:rPr spc="375" dirty="0"/>
              <a:t>«ОСНОВНЫЕ</a:t>
            </a:r>
            <a:r>
              <a:rPr spc="99" dirty="0"/>
              <a:t> </a:t>
            </a:r>
            <a:r>
              <a:rPr spc="431" dirty="0"/>
              <a:t>ШКОЛЬНЫЕ</a:t>
            </a:r>
            <a:r>
              <a:rPr spc="99" dirty="0"/>
              <a:t> </a:t>
            </a:r>
            <a:r>
              <a:rPr spc="307" dirty="0"/>
              <a:t>ДЕЛА»</a:t>
            </a:r>
            <a:r>
              <a:rPr spc="103" dirty="0"/>
              <a:t> </a:t>
            </a:r>
            <a:r>
              <a:rPr spc="286" dirty="0"/>
              <a:t>(ФРПВ)</a:t>
            </a:r>
          </a:p>
        </p:txBody>
      </p:sp>
    </p:spTree>
    <p:extLst>
      <p:ext uri="{BB962C8B-B14F-4D97-AF65-F5344CB8AC3E}">
        <p14:creationId xmlns:p14="http://schemas.microsoft.com/office/powerpoint/2010/main" val="313565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3119"/>
            <a:ext cx="9624060" cy="569387"/>
          </a:xfrm>
        </p:spPr>
        <p:txBody>
          <a:bodyPr/>
          <a:lstStyle/>
          <a:p>
            <a:r>
              <a:rPr lang="ru-RU" sz="3700" b="1" dirty="0">
                <a:solidFill>
                  <a:schemeClr val="accent4">
                    <a:lumMod val="75000"/>
                  </a:schemeClr>
                </a:solidFill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8348" y="1479811"/>
            <a:ext cx="10105123" cy="5281658"/>
          </a:xfrm>
          <a:prstGeom prst="rect">
            <a:avLst/>
          </a:prstGeom>
        </p:spPr>
        <p:txBody>
          <a:bodyPr lIns="104351" tIns="52176" rIns="104351" bIns="52176"/>
          <a:lstStyle/>
          <a:p>
            <a:r>
              <a:rPr lang="ru-RU" dirty="0" smtClean="0"/>
              <a:t> </a:t>
            </a:r>
            <a:r>
              <a:rPr lang="ru-RU" sz="3200" dirty="0" smtClean="0"/>
              <a:t>«</a:t>
            </a:r>
            <a:r>
              <a:rPr lang="ru-RU" sz="3200" dirty="0"/>
              <a:t>Событию» в педагогике противостоит «формальное действие», т.е. </a:t>
            </a:r>
            <a:r>
              <a:rPr lang="ru-RU" sz="3200" dirty="0" smtClean="0"/>
              <a:t>проходное мероприятие, </a:t>
            </a:r>
            <a:r>
              <a:rPr lang="ru-RU" sz="3200" dirty="0"/>
              <a:t>сделанное «для галочки», традиционное, не отмеченное смыслами присутствующих. </a:t>
            </a:r>
            <a:r>
              <a:rPr lang="ru-RU" sz="3200" dirty="0" smtClean="0"/>
              <a:t>Потому так важно правильно расставить приоритеты в пользу организации событийной деятельности, чтобы эффект грозы, события для ребенка запомнился как </a:t>
            </a:r>
            <a:r>
              <a:rPr lang="ru-RU" sz="3200" dirty="0"/>
              <a:t>яркий жизненный артефакт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3682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1173" y="5308600"/>
            <a:ext cx="5447611" cy="127160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5800" dirty="0">
                <a:solidFill>
                  <a:schemeClr val="tx1"/>
                </a:solidFill>
              </a:rPr>
              <a:t>“коллективное творческое воспитание”</a:t>
            </a:r>
            <a:endParaRPr lang="ru-RU" sz="5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395" y="287584"/>
            <a:ext cx="9178820" cy="26807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Технология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>КТД </a:t>
            </a:r>
            <a:r>
              <a:rPr lang="ru-RU" sz="3100" dirty="0" smtClean="0">
                <a:solidFill>
                  <a:schemeClr val="tx1"/>
                </a:solidFill>
              </a:rPr>
              <a:t>середина  </a:t>
            </a:r>
            <a:r>
              <a:rPr lang="ru-RU" sz="3100" dirty="0">
                <a:solidFill>
                  <a:schemeClr val="tx1"/>
                </a:solidFill>
              </a:rPr>
              <a:t>60х годов 20-го столетия</a:t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> Игорь Петрович Иванов</a:t>
            </a:r>
            <a:r>
              <a:rPr lang="ru-RU" sz="3100" dirty="0">
                <a:solidFill>
                  <a:schemeClr val="tx1"/>
                </a:solidFill>
              </a:rPr>
              <a:t>, профессор, доктор  педагогических наук Российской Академии образования.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731696" y="3020128"/>
            <a:ext cx="1503770" cy="4730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209856" y="3488968"/>
            <a:ext cx="0" cy="14273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327900" y="3145772"/>
            <a:ext cx="1670855" cy="6307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9929" y="3742271"/>
            <a:ext cx="4547305" cy="1090256"/>
          </a:xfrm>
          <a:prstGeom prst="rect">
            <a:avLst/>
          </a:prstGeom>
        </p:spPr>
        <p:txBody>
          <a:bodyPr wrap="square" lIns="104351" tIns="52176" rIns="104351" bIns="52176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“педагогика сотрудничества”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13500" y="3928700"/>
            <a:ext cx="4344187" cy="1090256"/>
          </a:xfrm>
          <a:prstGeom prst="rect">
            <a:avLst/>
          </a:prstGeom>
        </p:spPr>
        <p:txBody>
          <a:bodyPr wrap="square" lIns="104351" tIns="52176" rIns="104351" bIns="52176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«педагогика общей           заботы»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554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0800000" flipV="1">
            <a:off x="271982" y="2598535"/>
            <a:ext cx="10256317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638810" algn="just">
              <a:lnSpc>
                <a:spcPct val="100000"/>
              </a:lnSpc>
              <a:spcBef>
                <a:spcPts val="95"/>
              </a:spcBef>
            </a:pPr>
            <a:r>
              <a:rPr sz="1800" b="1" spc="-55" dirty="0">
                <a:solidFill>
                  <a:srgbClr val="333B88"/>
                </a:solidFill>
                <a:latin typeface="Verdana"/>
                <a:cs typeface="Verdana"/>
              </a:rPr>
              <a:t>Воспитание</a:t>
            </a:r>
            <a:r>
              <a:rPr sz="1800" b="1" spc="-95" dirty="0">
                <a:solidFill>
                  <a:srgbClr val="333B88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33B88"/>
                </a:solidFill>
                <a:latin typeface="Verdana"/>
                <a:cs typeface="Verdana"/>
              </a:rPr>
              <a:t>в</a:t>
            </a:r>
            <a:r>
              <a:rPr sz="1800" b="1" spc="-50" dirty="0">
                <a:solidFill>
                  <a:srgbClr val="333B88"/>
                </a:solidFill>
                <a:latin typeface="Verdana"/>
                <a:cs typeface="Verdana"/>
              </a:rPr>
              <a:t> </a:t>
            </a:r>
            <a:r>
              <a:rPr sz="1800" b="1" spc="-25" dirty="0">
                <a:solidFill>
                  <a:srgbClr val="333B88"/>
                </a:solidFill>
                <a:latin typeface="Verdana"/>
                <a:cs typeface="Verdana"/>
              </a:rPr>
              <a:t>системе</a:t>
            </a:r>
            <a:r>
              <a:rPr sz="1800" b="1" spc="-80" dirty="0">
                <a:solidFill>
                  <a:srgbClr val="333B88"/>
                </a:solidFill>
                <a:latin typeface="Verdana"/>
                <a:cs typeface="Verdana"/>
              </a:rPr>
              <a:t> </a:t>
            </a:r>
            <a:r>
              <a:rPr sz="1800" b="1" spc="-85" dirty="0">
                <a:solidFill>
                  <a:srgbClr val="333B88"/>
                </a:solidFill>
                <a:latin typeface="Verdana"/>
                <a:cs typeface="Verdana"/>
              </a:rPr>
              <a:t>образования</a:t>
            </a:r>
            <a:r>
              <a:rPr sz="1800" b="1" spc="-65" dirty="0">
                <a:solidFill>
                  <a:srgbClr val="333B88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33B88"/>
                </a:solidFill>
                <a:latin typeface="Calibri"/>
                <a:cs typeface="Calibri"/>
              </a:rPr>
              <a:t>—</a:t>
            </a:r>
            <a:r>
              <a:rPr sz="18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деятельность,</a:t>
            </a:r>
            <a:r>
              <a:rPr sz="1600" spc="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направленная</a:t>
            </a:r>
            <a:r>
              <a:rPr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на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развитие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 личности, формирование</a:t>
            </a:r>
            <a:r>
              <a:rPr lang="ru-RU"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у</a:t>
            </a:r>
            <a:r>
              <a:rPr lang="ru-RU"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обучающихся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трудолюбия,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ответственного</a:t>
            </a:r>
            <a:r>
              <a:rPr lang="ru-RU" sz="1600" spc="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отношения к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труду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lang="ru-RU"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его 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результатам,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создание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условий</a:t>
            </a:r>
            <a:r>
              <a:rPr lang="ru-RU"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для</a:t>
            </a:r>
            <a:r>
              <a:rPr lang="ru-RU"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самоопределения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 и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социализации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обучающихся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на</a:t>
            </a:r>
            <a:r>
              <a:rPr lang="ru-RU" sz="1600" b="1" i="1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основе</a:t>
            </a:r>
            <a:r>
              <a:rPr lang="ru-RU" sz="1600" b="1" i="1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spc="-10" dirty="0">
                <a:solidFill>
                  <a:srgbClr val="333B88"/>
                </a:solidFill>
                <a:latin typeface="Calibri"/>
                <a:cs typeface="Calibri"/>
              </a:rPr>
              <a:t>социокультурных, духовно-</a:t>
            </a:r>
            <a:endParaRPr lang="ru-RU" sz="1600" dirty="0">
              <a:latin typeface="Calibri"/>
              <a:cs typeface="Calibri"/>
            </a:endParaRPr>
          </a:p>
          <a:p>
            <a:pPr marL="18415" marR="775335" algn="just">
              <a:lnSpc>
                <a:spcPct val="100000"/>
              </a:lnSpc>
            </a:pPr>
            <a:r>
              <a:rPr lang="ru-RU" sz="1600" b="1" i="1" spc="-10" dirty="0">
                <a:solidFill>
                  <a:srgbClr val="333B88"/>
                </a:solidFill>
                <a:latin typeface="Calibri"/>
                <a:cs typeface="Calibri"/>
              </a:rPr>
              <a:t>нравственных</a:t>
            </a:r>
            <a:r>
              <a:rPr lang="ru-RU" sz="1600" b="1" i="1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ценностей</a:t>
            </a:r>
            <a:r>
              <a:rPr lang="ru-RU" sz="1600" b="1" i="1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lang="ru-RU" sz="1600" spc="-6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принятых</a:t>
            </a:r>
            <a:r>
              <a:rPr lang="ru-RU" sz="1600" b="1" i="1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lang="ru-RU" sz="1600" b="1" i="1" spc="-7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российском</a:t>
            </a:r>
            <a:r>
              <a:rPr lang="ru-RU" sz="1600" b="1" i="1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обществе</a:t>
            </a:r>
            <a:r>
              <a:rPr lang="ru-RU" sz="1600" b="1" i="1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правил</a:t>
            </a:r>
            <a:r>
              <a:rPr lang="ru-RU" sz="1600" b="1" i="1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lang="ru-RU" sz="1600" b="1" i="1" spc="-5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норм</a:t>
            </a:r>
            <a:r>
              <a:rPr lang="ru-RU" sz="1600" b="1" i="1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поведения</a:t>
            </a:r>
            <a:r>
              <a:rPr lang="ru-RU" sz="1600" b="1" i="1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в </a:t>
            </a:r>
            <a:r>
              <a:rPr lang="ru-RU" sz="1600" b="1" i="1" spc="-10" dirty="0">
                <a:solidFill>
                  <a:srgbClr val="333B88"/>
                </a:solidFill>
                <a:latin typeface="Calibri"/>
                <a:cs typeface="Calibri"/>
              </a:rPr>
              <a:t>интересах человека,</a:t>
            </a:r>
            <a:r>
              <a:rPr lang="ru-RU" sz="1600" b="1" i="1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семьи,</a:t>
            </a:r>
            <a:r>
              <a:rPr lang="ru-RU" sz="1600" b="1" i="1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общества</a:t>
            </a:r>
            <a:r>
              <a:rPr lang="ru-RU" sz="1600" b="1" i="1" spc="-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lang="ru-RU" sz="1600" b="1" i="1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государства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,</a:t>
            </a:r>
            <a:r>
              <a:rPr lang="ru-RU" sz="1600" spc="-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формирование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у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обучающихся</a:t>
            </a:r>
            <a:r>
              <a:rPr lang="ru-RU"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чувства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патриотизма,</a:t>
            </a:r>
            <a:endParaRPr lang="ru-RU" sz="1600" dirty="0">
              <a:latin typeface="Calibri"/>
              <a:cs typeface="Calibri"/>
            </a:endParaRPr>
          </a:p>
          <a:p>
            <a:pPr marL="18415" marR="1139825" algn="just">
              <a:lnSpc>
                <a:spcPct val="100000"/>
              </a:lnSpc>
            </a:pP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гражданственности,</a:t>
            </a:r>
            <a:r>
              <a:rPr lang="ru-RU" sz="1600" spc="-5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уважения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к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памяти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защитников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Отечества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подвигам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30" dirty="0">
                <a:solidFill>
                  <a:srgbClr val="333B88"/>
                </a:solidFill>
                <a:latin typeface="Calibri"/>
                <a:cs typeface="Calibri"/>
              </a:rPr>
              <a:t>Героев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Отечества,</a:t>
            </a:r>
            <a:r>
              <a:rPr lang="ru-RU"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закону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и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правопорядку,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человеку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труда</a:t>
            </a:r>
            <a:r>
              <a:rPr lang="ru-RU" sz="1600" spc="-5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lang="ru-RU" sz="1600" spc="-6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старшему</a:t>
            </a:r>
            <a:r>
              <a:rPr lang="ru-RU"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поколению,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взаимного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уважения,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бережного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отношения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к 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культурному</a:t>
            </a:r>
            <a:r>
              <a:rPr lang="ru-RU"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наследию</a:t>
            </a:r>
            <a:r>
              <a:rPr lang="ru-RU"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lang="ru-RU"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традициям</a:t>
            </a:r>
            <a:r>
              <a:rPr lang="ru-RU"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многонационального</a:t>
            </a:r>
            <a:r>
              <a:rPr lang="ru-RU"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народа</a:t>
            </a:r>
            <a:r>
              <a:rPr lang="ru-RU"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Российской Федерации,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природе</a:t>
            </a:r>
            <a:r>
              <a:rPr lang="ru-RU"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и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окружающей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среде.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Воспитание,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lang="ru-RU" sz="1600" spc="-5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том</a:t>
            </a:r>
            <a:r>
              <a:rPr lang="ru-RU" sz="1600" spc="-5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числе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lang="ru-RU" sz="1600" spc="-5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системе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образования,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предполагает</a:t>
            </a:r>
            <a:r>
              <a:rPr lang="ru-RU"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освоение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lang="ru-RU" sz="1600" spc="-5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принятие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личностью, обучающимися</a:t>
            </a:r>
            <a:r>
              <a:rPr lang="ru-RU"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определённых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ценностей,</a:t>
            </a:r>
            <a:r>
              <a:rPr lang="ru-RU"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формирование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spc="-10" dirty="0">
                <a:solidFill>
                  <a:srgbClr val="333B88"/>
                </a:solidFill>
                <a:latin typeface="Calibri"/>
                <a:cs typeface="Calibri"/>
              </a:rPr>
              <a:t>ценностных</a:t>
            </a:r>
            <a:r>
              <a:rPr lang="ru-RU" sz="1600" b="1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spc="-10" dirty="0">
                <a:solidFill>
                  <a:srgbClr val="333B88"/>
                </a:solidFill>
                <a:latin typeface="Calibri"/>
                <a:cs typeface="Calibri"/>
              </a:rPr>
              <a:t>ориентаций.</a:t>
            </a:r>
            <a:endParaRPr lang="ru-RU"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4786" y="5493537"/>
            <a:ext cx="856703" cy="85670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1983" y="278638"/>
            <a:ext cx="96602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algn="ctr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ОСНОВНЫЕ</a:t>
            </a:r>
            <a:r>
              <a:rPr lang="ru-RU" spc="220" dirty="0"/>
              <a:t> ПОНЯТИЯ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983" y="889001"/>
            <a:ext cx="10013316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b="1" spc="-55" dirty="0">
                <a:solidFill>
                  <a:srgbClr val="333B88"/>
                </a:solidFill>
                <a:latin typeface="Verdana"/>
              </a:rPr>
              <a:t>Образование —</a:t>
            </a:r>
            <a:r>
              <a:rPr lang="ru-RU" sz="1600" spc="20" dirty="0"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единый процесс воспитания и обучения, являющийся общественно значимым благом и осуществляемый в интересах человека, семьи, общества и государства, а также совокупность приобретаемых знаний, умений, навыков, ценностных установок, опыта деятельности и компетенции определенных объема и сложности в </a:t>
            </a:r>
            <a:r>
              <a:rPr lang="ru-RU" sz="1600" dirty="0" err="1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целях</a:t>
            </a:r>
            <a:r>
              <a:rPr lang="ru-RU"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интеллектуального,</a:t>
            </a:r>
            <a:r>
              <a:rPr lang="ru-RU" sz="1600" spc="-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духовно-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нравственного,</a:t>
            </a:r>
            <a:endParaRPr lang="ru-RU"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творческого,</a:t>
            </a:r>
            <a:r>
              <a:rPr lang="ru-RU" sz="1600" spc="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физического</a:t>
            </a:r>
            <a:r>
              <a:rPr lang="ru-RU" sz="1600" spc="-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(или)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профессионального</a:t>
            </a:r>
            <a:r>
              <a:rPr lang="ru-RU" sz="1600" spc="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развития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человека,</a:t>
            </a:r>
            <a:r>
              <a:rPr lang="ru-RU"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удовлетворения</a:t>
            </a:r>
            <a:r>
              <a:rPr lang="ru-RU" sz="1600" spc="-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его</a:t>
            </a:r>
            <a:r>
              <a:rPr lang="ru-RU"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образовательных потребностей</a:t>
            </a:r>
            <a:r>
              <a:rPr lang="ru-RU" sz="1600" spc="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интересов.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1982" y="4851400"/>
            <a:ext cx="10013317" cy="22024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638810">
              <a:spcBef>
                <a:spcPts val="95"/>
              </a:spcBef>
            </a:pPr>
            <a:endParaRPr sz="1600" dirty="0">
              <a:latin typeface="Calibri"/>
              <a:cs typeface="Calibri"/>
            </a:endParaRPr>
          </a:p>
          <a:p>
            <a:pPr marL="60325" marR="2473960">
              <a:lnSpc>
                <a:spcPct val="100800"/>
              </a:lnSpc>
              <a:spcBef>
                <a:spcPts val="1300"/>
              </a:spcBef>
            </a:pPr>
            <a:r>
              <a:rPr sz="1800" b="1" spc="-60" dirty="0">
                <a:solidFill>
                  <a:srgbClr val="333B88"/>
                </a:solidFill>
                <a:latin typeface="Verdana"/>
                <a:cs typeface="Verdana"/>
              </a:rPr>
              <a:t>Воспитательная</a:t>
            </a:r>
            <a:r>
              <a:rPr sz="1800" b="1" spc="-95" dirty="0">
                <a:solidFill>
                  <a:srgbClr val="333B88"/>
                </a:solidFill>
                <a:latin typeface="Verdana"/>
                <a:cs typeface="Verdana"/>
              </a:rPr>
              <a:t> </a:t>
            </a:r>
            <a:r>
              <a:rPr sz="1800" b="1" spc="-60" dirty="0">
                <a:solidFill>
                  <a:srgbClr val="333B88"/>
                </a:solidFill>
                <a:latin typeface="Verdana"/>
                <a:cs typeface="Verdana"/>
              </a:rPr>
              <a:t>деятельность</a:t>
            </a:r>
            <a:r>
              <a:rPr sz="1800" b="1" spc="-85" dirty="0">
                <a:solidFill>
                  <a:srgbClr val="333B88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направлена</a:t>
            </a:r>
            <a:r>
              <a:rPr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на</a:t>
            </a:r>
            <a:r>
              <a:rPr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передачу</a:t>
            </a:r>
            <a:r>
              <a:rPr sz="1600" spc="-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от</a:t>
            </a:r>
            <a:r>
              <a:rPr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поколения</a:t>
            </a:r>
            <a:r>
              <a:rPr sz="1600" spc="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33B88"/>
                </a:solidFill>
                <a:latin typeface="Calibri"/>
                <a:cs typeface="Calibri"/>
              </a:rPr>
              <a:t>к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поколению</a:t>
            </a:r>
            <a:r>
              <a:rPr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накопленных</a:t>
            </a:r>
            <a:r>
              <a:rPr sz="1600" spc="-5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обществе</a:t>
            </a:r>
            <a:r>
              <a:rPr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знаний,</a:t>
            </a:r>
            <a:r>
              <a:rPr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культуры,</a:t>
            </a:r>
            <a:r>
              <a:rPr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опыта,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при</a:t>
            </a:r>
            <a:r>
              <a:rPr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которой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создаются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условия</a:t>
            </a:r>
            <a:r>
              <a:rPr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для</a:t>
            </a:r>
            <a:r>
              <a:rPr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развития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личности.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Как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профессиональная</a:t>
            </a:r>
            <a:r>
              <a:rPr sz="1600" spc="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деятельность педагога,</a:t>
            </a:r>
            <a:endParaRPr sz="1600" dirty="0">
              <a:latin typeface="Calibri"/>
              <a:cs typeface="Calibri"/>
            </a:endParaRPr>
          </a:p>
          <a:p>
            <a:pPr marL="60325" marR="2138045">
              <a:lnSpc>
                <a:spcPct val="100000"/>
              </a:lnSpc>
            </a:pP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педагогического</a:t>
            </a:r>
            <a:r>
              <a:rPr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коллектива</a:t>
            </a:r>
            <a:r>
              <a:rPr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направлена</a:t>
            </a:r>
            <a:r>
              <a:rPr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на</a:t>
            </a:r>
            <a:r>
              <a:rPr sz="1600" spc="-5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создание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условий</a:t>
            </a:r>
            <a:r>
              <a:rPr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для</a:t>
            </a:r>
            <a:r>
              <a:rPr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воспитания,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развития</a:t>
            </a:r>
            <a:r>
              <a:rPr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33B88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саморазвития</a:t>
            </a:r>
            <a:r>
              <a:rPr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обучающихся,</a:t>
            </a:r>
            <a:r>
              <a:rPr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включая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совместную с</a:t>
            </a:r>
            <a:r>
              <a:rPr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ними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со-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бытийную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деятельность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6771640" marR="5080" indent="842644" algn="r">
              <a:lnSpc>
                <a:spcPct val="100000"/>
              </a:lnSpc>
            </a:pPr>
            <a:r>
              <a:rPr sz="1100" dirty="0">
                <a:solidFill>
                  <a:srgbClr val="333B88"/>
                </a:solidFill>
                <a:latin typeface="Calibri"/>
                <a:cs typeface="Calibri"/>
              </a:rPr>
              <a:t>Федеральный закон</a:t>
            </a:r>
            <a:r>
              <a:rPr sz="11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B88"/>
                </a:solidFill>
                <a:latin typeface="Calibri"/>
                <a:cs typeface="Calibri"/>
              </a:rPr>
              <a:t>«Об</a:t>
            </a:r>
            <a:r>
              <a:rPr sz="1100" spc="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33B88"/>
                </a:solidFill>
                <a:latin typeface="Calibri"/>
                <a:cs typeface="Calibri"/>
              </a:rPr>
              <a:t>образовании</a:t>
            </a:r>
            <a:r>
              <a:rPr sz="11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100" spc="-50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sz="1100" dirty="0">
                <a:solidFill>
                  <a:srgbClr val="333B88"/>
                </a:solidFill>
                <a:latin typeface="Calibri"/>
                <a:cs typeface="Calibri"/>
              </a:rPr>
              <a:t> Российской</a:t>
            </a:r>
            <a:r>
              <a:rPr sz="11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333B88"/>
                </a:solidFill>
                <a:latin typeface="Calibri"/>
                <a:cs typeface="Calibri"/>
              </a:rPr>
              <a:t>Федерации»</a:t>
            </a:r>
            <a:r>
              <a:rPr sz="11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B88"/>
                </a:solidFill>
                <a:latin typeface="Calibri"/>
                <a:cs typeface="Calibri"/>
              </a:rPr>
              <a:t>от</a:t>
            </a:r>
            <a:r>
              <a:rPr sz="11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B88"/>
                </a:solidFill>
                <a:latin typeface="Calibri"/>
                <a:cs typeface="Calibri"/>
              </a:rPr>
              <a:t>29</a:t>
            </a:r>
            <a:r>
              <a:rPr sz="1100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B88"/>
                </a:solidFill>
                <a:latin typeface="Calibri"/>
                <a:cs typeface="Calibri"/>
              </a:rPr>
              <a:t>декабря</a:t>
            </a:r>
            <a:r>
              <a:rPr sz="1100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B88"/>
                </a:solidFill>
                <a:latin typeface="Calibri"/>
                <a:cs typeface="Calibri"/>
              </a:rPr>
              <a:t>2012</a:t>
            </a:r>
            <a:r>
              <a:rPr sz="11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B88"/>
                </a:solidFill>
                <a:latin typeface="Calibri"/>
                <a:cs typeface="Calibri"/>
              </a:rPr>
              <a:t>г.</a:t>
            </a:r>
            <a:r>
              <a:rPr sz="1100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B88"/>
                </a:solidFill>
                <a:latin typeface="Calibri"/>
                <a:cs typeface="Calibri"/>
              </a:rPr>
              <a:t>№</a:t>
            </a:r>
            <a:r>
              <a:rPr sz="1100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333B88"/>
                </a:solidFill>
                <a:latin typeface="Calibri"/>
                <a:cs typeface="Calibri"/>
              </a:rPr>
              <a:t>273-</a:t>
            </a:r>
            <a:endParaRPr sz="1100" dirty="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100" spc="-25" dirty="0">
                <a:solidFill>
                  <a:srgbClr val="333B88"/>
                </a:solidFill>
                <a:latin typeface="Calibri"/>
                <a:cs typeface="Calibri"/>
              </a:rPr>
              <a:t>ФЗ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3119"/>
            <a:ext cx="9624060" cy="111608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Организационные принципы: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4670" y="1340362"/>
            <a:ext cx="8822083" cy="5421107"/>
          </a:xfrm>
          <a:prstGeom prst="rect">
            <a:avLst/>
          </a:prstGeom>
        </p:spPr>
        <p:txBody>
          <a:bodyPr lIns="104351" tIns="52176" rIns="104351" bIns="52176">
            <a:normAutofit fontScale="32500" lnSpcReduction="20000"/>
          </a:bodyPr>
          <a:lstStyle/>
          <a:p>
            <a:pPr>
              <a:buFont typeface="Wingdings" pitchFamily="2" charset="2"/>
              <a:buChar char="ü"/>
            </a:pPr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социально-полезная направленность деятельности детей и взрослых;</a:t>
            </a:r>
          </a:p>
          <a:p>
            <a:pPr>
              <a:buFont typeface="Wingdings" pitchFamily="2" charset="2"/>
              <a:buChar char="ü"/>
            </a:pPr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сотрудничество детей и взрослых</a:t>
            </a:r>
            <a:r>
              <a:rPr lang="ru-RU" sz="14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</a:p>
          <a:p>
            <a:pPr>
              <a:buFont typeface="Wingdings" pitchFamily="2" charset="2"/>
              <a:buChar char="ü"/>
            </a:pPr>
            <a:endParaRPr lang="ru-RU" sz="14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романтизм и творчество.</a:t>
            </a:r>
          </a:p>
          <a:p>
            <a:pPr>
              <a:buFont typeface="Wingdings" pitchFamily="2" charset="2"/>
              <a:buChar char="ü"/>
            </a:pPr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6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8200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0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508000"/>
            <a:ext cx="9094788" cy="15895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Основные задачи КТД: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3700" y="1727200"/>
            <a:ext cx="9944862" cy="5046133"/>
          </a:xfrm>
          <a:prstGeom prst="rect">
            <a:avLst/>
          </a:prstGeom>
        </p:spPr>
        <p:txBody>
          <a:bodyPr lIns="104351" tIns="52176" rIns="104351" bIns="52176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Формирование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развитие коллектива;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Развитие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личности каждого ребенка, его способностей, индивидуальности;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Развитие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творчества как коллективного, так и индивидуального; ·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Обучение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правилам и формам совместной работы;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Реализация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коммуникационных потребностей детей.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0996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889000"/>
            <a:ext cx="9094788" cy="36933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Три основных типа КТД: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41300" y="1727200"/>
            <a:ext cx="9908139" cy="5342260"/>
          </a:xfrm>
          <a:prstGeom prst="rect">
            <a:avLst/>
          </a:prstGeom>
        </p:spPr>
        <p:txBody>
          <a:bodyPr lIns="104351" tIns="52176" rIns="104351" bIns="52176"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БТД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(большое творческое дело)</a:t>
            </a:r>
            <a:r>
              <a:rPr lang="ru-RU" sz="2400" dirty="0"/>
              <a:t> требует предварительной подготовки, как от организаторов данного дела, так и от его участников. Как правило, организаторы дают задание участникам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МТД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 (малое творческое дело) </a:t>
            </a:r>
            <a:r>
              <a:rPr lang="ru-RU" sz="2400" dirty="0"/>
              <a:t> не требует предварительной подготовки от участников - все задания, которые дают им организаторы, должны быть выполнимы непосредственно при проведении дела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ПРЕДСТАВЛЕНИЕ</a:t>
            </a:r>
            <a:r>
              <a:rPr lang="ru-RU" sz="2400" i="1" dirty="0"/>
              <a:t> </a:t>
            </a:r>
            <a:r>
              <a:rPr lang="ru-RU" sz="2400" dirty="0"/>
              <a:t>вообще не подразумевает выдачи участникам заданий. Участников представления правильнее называть зрителями.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3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5851956" y="928528"/>
            <a:ext cx="4378886" cy="151003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4351" tIns="52176" rIns="104351" bIns="52176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Проведение </a:t>
            </a:r>
            <a:r>
              <a:rPr lang="ru-RU" sz="3200" b="1" dirty="0">
                <a:solidFill>
                  <a:schemeClr val="tx1"/>
                </a:solidFill>
              </a:rPr>
              <a:t>КТД различной направленности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4336189" y="1968889"/>
            <a:ext cx="1060895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254146" y="2584902"/>
            <a:ext cx="1362575" cy="5638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406197" y="2787654"/>
            <a:ext cx="1071356" cy="1522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379918" y="2827753"/>
            <a:ext cx="315785" cy="20391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9421323" y="2787655"/>
            <a:ext cx="304264" cy="11558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618597" y="4163117"/>
            <a:ext cx="2038163" cy="597814"/>
          </a:xfrm>
          <a:prstGeom prst="rect">
            <a:avLst/>
          </a:prstGeom>
        </p:spPr>
        <p:txBody>
          <a:bodyPr wrap="none" lIns="104351" tIns="52176" rIns="104351" bIns="52176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трудовые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99373" y="4477187"/>
            <a:ext cx="3528285" cy="597814"/>
          </a:xfrm>
          <a:prstGeom prst="rect">
            <a:avLst/>
          </a:prstGeom>
        </p:spPr>
        <p:txBody>
          <a:bodyPr wrap="square" lIns="104351" tIns="52176" rIns="104351" bIns="52176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познавательные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191320" y="3042892"/>
            <a:ext cx="2778626" cy="597814"/>
          </a:xfrm>
          <a:prstGeom prst="rect">
            <a:avLst/>
          </a:prstGeom>
        </p:spPr>
        <p:txBody>
          <a:bodyPr wrap="square" lIns="104351" tIns="52176" rIns="104351" bIns="52176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спортивные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22051" y="5054668"/>
            <a:ext cx="3284165" cy="1090256"/>
          </a:xfrm>
          <a:prstGeom prst="rect">
            <a:avLst/>
          </a:prstGeom>
        </p:spPr>
        <p:txBody>
          <a:bodyPr wrap="square" lIns="104351" tIns="52176" rIns="104351" bIns="52176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художественно- творческие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495452" y="1353417"/>
            <a:ext cx="3276490" cy="1090256"/>
          </a:xfrm>
          <a:prstGeom prst="rect">
            <a:avLst/>
          </a:prstGeom>
        </p:spPr>
        <p:txBody>
          <a:bodyPr wrap="square" lIns="104351" tIns="52176" rIns="104351" bIns="52176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общественно-политические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868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481" y="508000"/>
            <a:ext cx="9094788" cy="8382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Технология предполагает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41300" y="1803400"/>
            <a:ext cx="9908139" cy="5342260"/>
          </a:xfrm>
          <a:prstGeom prst="rect">
            <a:avLst/>
          </a:prstGeom>
        </p:spPr>
        <p:txBody>
          <a:bodyPr lIns="104351" tIns="52176" rIns="104351" bIns="52176">
            <a:noAutofit/>
          </a:bodyPr>
          <a:lstStyle/>
          <a:p>
            <a:r>
              <a:rPr lang="ru-RU" sz="2700" dirty="0"/>
              <a:t>такую организацию совместной деятельности детей и взрослых, при которой все члены коллектива участвуют в планировании, подготовке, осуществлении и анализе любого дела.</a:t>
            </a:r>
          </a:p>
          <a:p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Мотивом деятельности детей </a:t>
            </a:r>
            <a:r>
              <a:rPr lang="ru-RU" sz="2700" dirty="0"/>
              <a:t>является стремление к самовыражению и самоусовершенствованию. Широко используется игра, состязательность, соревнование. Коллективные творческие дела – это социальное творчество, направленное на служение людям. </a:t>
            </a:r>
            <a:r>
              <a:rPr lang="ru-RU" sz="2700" dirty="0"/>
              <a:t>Их содержание – забота о друге, о себе, о близких и </a:t>
            </a:r>
            <a:r>
              <a:rPr lang="ru-RU" sz="2700" dirty="0" smtClean="0"/>
              <a:t>далеких.</a:t>
            </a:r>
          </a:p>
          <a:p>
            <a:r>
              <a:rPr lang="ru-RU" sz="2700" dirty="0" smtClean="0"/>
              <a:t>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Основной метод обучения </a:t>
            </a:r>
            <a:r>
              <a:rPr lang="ru-RU" sz="2700" dirty="0"/>
              <a:t>– диалог, речевое общение равноправных партнеров.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4184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720" y="128727"/>
            <a:ext cx="10273541" cy="155928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Первая стадия </a:t>
            </a:r>
            <a:r>
              <a:rPr lang="ru-RU" sz="3200" dirty="0"/>
              <a:t>– </a:t>
            </a:r>
            <a:br>
              <a:rPr lang="ru-RU" sz="3200" dirty="0"/>
            </a:br>
            <a:r>
              <a:rPr lang="ru-RU" sz="3200" dirty="0">
                <a:solidFill>
                  <a:schemeClr val="tx1"/>
                </a:solidFill>
              </a:rPr>
              <a:t>предварительная работа коллектива, целью которой является создание настроя на предстоящее дело, формирование мотивации.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7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698499" y="2794000"/>
            <a:ext cx="8904393" cy="8195722"/>
          </a:xfrm>
          <a:prstGeom prst="rect">
            <a:avLst/>
          </a:prstGeom>
        </p:spPr>
        <p:txBody>
          <a:bodyPr lIns="104351" tIns="52176" rIns="104351" bIns="52176">
            <a:normAutofit/>
          </a:bodyPr>
          <a:lstStyle/>
          <a:p>
            <a:pPr algn="just"/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Стартовая беседа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 (ее ведет педагог)</a:t>
            </a:r>
          </a:p>
          <a:p>
            <a:pPr algn="just"/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Разведка интересных дел (РИД)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</a:p>
          <a:p>
            <a:pPr algn="just"/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«Развивающаяся кооперация»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. (Первоначальный список дел составляется индивидуально) </a:t>
            </a:r>
          </a:p>
          <a:p>
            <a:pPr algn="just"/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«Мозговой штурм»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Коллектив школьников разбивается на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Arial"/>
              </a:rPr>
              <a:t>микрогруппы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); </a:t>
            </a:r>
          </a:p>
          <a:p>
            <a:pPr algn="just"/>
            <a:r>
              <a:rPr lang="ru-RU" sz="2400" b="0" i="1" dirty="0" smtClean="0">
                <a:solidFill>
                  <a:srgbClr val="000000"/>
                </a:solidFill>
                <a:effectLst/>
                <a:latin typeface="Arial"/>
              </a:rPr>
              <a:t>«Аукцион идей»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(создается «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Arial"/>
              </a:rPr>
              <a:t>ящик предложений»).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3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67" y="287678"/>
            <a:ext cx="9624060" cy="1261533"/>
          </a:xfrm>
        </p:spPr>
        <p:txBody>
          <a:bodyPr>
            <a:normAutofit fontScale="90000"/>
          </a:bodyPr>
          <a:lstStyle/>
          <a:p>
            <a:r>
              <a:rPr lang="ru-RU" sz="4600" b="1" dirty="0">
                <a:solidFill>
                  <a:schemeClr val="accent2">
                    <a:lumMod val="75000"/>
                  </a:schemeClr>
                </a:solidFill>
              </a:rPr>
              <a:t>Вторая стадия</a:t>
            </a:r>
            <a:r>
              <a:rPr lang="ru-RU" sz="4600" dirty="0"/>
              <a:t> –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3200" dirty="0"/>
              <a:t> </a:t>
            </a:r>
            <a:r>
              <a:rPr lang="ru-RU" sz="3500" dirty="0">
                <a:solidFill>
                  <a:schemeClr val="tx1"/>
                </a:solidFill>
              </a:rPr>
              <a:t>коллективное планирование, разработка проекта КТД.</a:t>
            </a: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17500" y="2260600"/>
            <a:ext cx="9944862" cy="5046133"/>
          </a:xfrm>
          <a:prstGeom prst="rect">
            <a:avLst/>
          </a:prstGeom>
        </p:spPr>
        <p:txBody>
          <a:bodyPr lIns="104351" tIns="52176" rIns="104351" bIns="52176">
            <a:normAutofit/>
          </a:bodyPr>
          <a:lstStyle/>
          <a:p>
            <a:r>
              <a:rPr lang="ru-RU" sz="2400" dirty="0" smtClean="0"/>
              <a:t>Детский </a:t>
            </a:r>
            <a:r>
              <a:rPr lang="ru-RU" sz="2400" dirty="0"/>
              <a:t>коллектив разбивается на </a:t>
            </a:r>
            <a:r>
              <a:rPr lang="ru-RU" sz="2400" dirty="0" err="1"/>
              <a:t>микрогруппы</a:t>
            </a:r>
            <a:r>
              <a:rPr lang="ru-RU" sz="2400" dirty="0"/>
              <a:t> (команды, звенья, экипажи, бригады), каждая из которых разрабатывает свой вариант проведения предстоящего дела. Для активизации работы воспитанников педагог может использовать различные 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Затем </a:t>
            </a:r>
            <a:r>
              <a:rPr lang="ru-RU" sz="2400" dirty="0"/>
              <a:t>каждая </a:t>
            </a:r>
            <a:r>
              <a:rPr lang="ru-RU" sz="2400" dirty="0" err="1"/>
              <a:t>микрогруппа</a:t>
            </a:r>
            <a:r>
              <a:rPr lang="ru-RU" sz="2400" dirty="0"/>
              <a:t> защищает свой вариант проведения КТД перед всем коллективом. В результате коллективного обсуждения разных вариантов рождается проект КТД. Выбирается «совет дела» – временный орган, который будет руководить проведением КТД; в него входят представители всех </a:t>
            </a:r>
            <a:r>
              <a:rPr lang="ru-RU" sz="2400" dirty="0" err="1"/>
              <a:t>микрогрупп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8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508000"/>
            <a:ext cx="9094788" cy="15895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Третья стадия </a:t>
            </a:r>
            <a:r>
              <a:rPr lang="ru-RU" sz="2800" dirty="0" smtClean="0"/>
              <a:t>– 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коллективная подготовка КТД.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41300" y="2032000"/>
            <a:ext cx="9944862" cy="5046133"/>
          </a:xfrm>
          <a:prstGeom prst="rect">
            <a:avLst/>
          </a:prstGeom>
        </p:spPr>
        <p:txBody>
          <a:bodyPr lIns="104351" tIns="52176" rIns="104351" bIns="52176">
            <a:normAutofit/>
          </a:bodyPr>
          <a:lstStyle/>
          <a:p>
            <a:r>
              <a:rPr lang="ru-RU" sz="2400" dirty="0"/>
              <a:t>Совет дела уточняет совместно выработанный проект КТД, разрабатывает и распределяет по </a:t>
            </a:r>
            <a:r>
              <a:rPr lang="ru-RU" sz="2400" dirty="0" err="1"/>
              <a:t>микрогруппам</a:t>
            </a:r>
            <a:r>
              <a:rPr lang="ru-RU" sz="2400" dirty="0"/>
              <a:t> поручения по подготовке к предстоящему делу. </a:t>
            </a:r>
            <a:r>
              <a:rPr lang="ru-RU" sz="2400" dirty="0" smtClean="0"/>
              <a:t>На </a:t>
            </a:r>
            <a:r>
              <a:rPr lang="ru-RU" sz="2400" dirty="0"/>
              <a:t>этой стадии </a:t>
            </a:r>
            <a:r>
              <a:rPr lang="ru-RU" sz="2400" dirty="0" err="1"/>
              <a:t>микрогруппы</a:t>
            </a:r>
            <a:r>
              <a:rPr lang="ru-RU" sz="2400" dirty="0"/>
              <a:t> готовят свои «кусочки» предстоящего дела, творческие сюрпризы, элементы оформления, награды. Совет дела координирует деятельность </a:t>
            </a:r>
            <a:r>
              <a:rPr lang="ru-RU" sz="2400" dirty="0" err="1"/>
              <a:t>микрогрупп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Именно </a:t>
            </a:r>
            <a:r>
              <a:rPr lang="ru-RU" sz="2400" dirty="0"/>
              <a:t>на этой стадии КТД складываются традиции жизни коллектива, традиции повседневного общения (обмена мыслями, предложениями), традиции самостоятельной подготовки добрых сюрпризов для товарищей.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6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736600"/>
            <a:ext cx="9094788" cy="15895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Четвертая стадия </a:t>
            </a:r>
            <a:r>
              <a:rPr lang="ru-RU" sz="2800" dirty="0" smtClean="0"/>
              <a:t>– 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стадия  </a:t>
            </a:r>
            <a:r>
              <a:rPr lang="ru-RU" sz="2800" dirty="0" smtClean="0">
                <a:solidFill>
                  <a:schemeClr val="tx1"/>
                </a:solidFill>
              </a:rPr>
              <a:t>проведения КТД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46100" y="2184400"/>
            <a:ext cx="9487662" cy="3826933"/>
          </a:xfrm>
          <a:prstGeom prst="rect">
            <a:avLst/>
          </a:prstGeom>
        </p:spPr>
        <p:txBody>
          <a:bodyPr lIns="104351" tIns="52176" rIns="104351" bIns="52176">
            <a:normAutofit/>
          </a:bodyPr>
          <a:lstStyle/>
          <a:p>
            <a:r>
              <a:rPr lang="ru-RU" sz="2400" dirty="0" smtClean="0"/>
              <a:t>Это и есть собственно коллективное творческое дело, итог работы, проделанной при его подготовке. </a:t>
            </a:r>
          </a:p>
          <a:p>
            <a:endParaRPr lang="ru-RU" sz="2400" dirty="0" smtClean="0"/>
          </a:p>
          <a:p>
            <a:r>
              <a:rPr lang="ru-RU" sz="2400" dirty="0" smtClean="0"/>
              <a:t>Позиция педагога во время проведения КТД может варьироваться от открытого руководства делом до тех или иных способов косвенного или опосредованного влияния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69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3119"/>
            <a:ext cx="9624060" cy="1653545"/>
          </a:xfrm>
        </p:spPr>
        <p:txBody>
          <a:bodyPr>
            <a:normAutofit fontScale="90000"/>
          </a:bodyPr>
          <a:lstStyle/>
          <a:p>
            <a:r>
              <a:rPr lang="ru-RU" sz="3700" b="1" dirty="0">
                <a:solidFill>
                  <a:schemeClr val="accent2">
                    <a:lumMod val="75000"/>
                  </a:schemeClr>
                </a:solidFill>
              </a:rPr>
              <a:t>Пятая стадия </a:t>
            </a:r>
            <a:r>
              <a:rPr lang="ru-RU" sz="2700" dirty="0"/>
              <a:t>– </a:t>
            </a:r>
            <a:br>
              <a:rPr lang="ru-RU" sz="2700" dirty="0"/>
            </a:br>
            <a:r>
              <a:rPr lang="ru-RU" sz="3500" dirty="0">
                <a:solidFill>
                  <a:schemeClr val="tx1"/>
                </a:solidFill>
              </a:rPr>
              <a:t>коллективное подведение итогов, </a:t>
            </a:r>
            <a:br>
              <a:rPr lang="ru-RU" sz="3500" dirty="0">
                <a:solidFill>
                  <a:schemeClr val="tx1"/>
                </a:solidFill>
              </a:rPr>
            </a:br>
            <a:r>
              <a:rPr lang="ru-RU" sz="3500" dirty="0">
                <a:solidFill>
                  <a:schemeClr val="tx1"/>
                </a:solidFill>
              </a:rPr>
              <a:t>коллективный анализ проведенного дела. </a:t>
            </a:r>
            <a:endParaRPr lang="ru-RU" sz="35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94139" y="5692013"/>
            <a:ext cx="9624060" cy="3087910"/>
          </a:xfrm>
          <a:prstGeom prst="rect">
            <a:avLst/>
          </a:prstGeom>
        </p:spPr>
        <p:txBody>
          <a:bodyPr lIns="104351" tIns="52176" rIns="104351" bIns="52176">
            <a:norm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441421" y="2115615"/>
            <a:ext cx="1347350" cy="11921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36210" y="2115615"/>
            <a:ext cx="1347350" cy="11921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67813" y="3459557"/>
            <a:ext cx="3799226" cy="1813531"/>
          </a:xfrm>
          <a:prstGeom prst="rect">
            <a:avLst/>
          </a:prstGeom>
        </p:spPr>
        <p:txBody>
          <a:bodyPr wrap="square" lIns="104351" tIns="52176" rIns="104351" bIns="52176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700" dirty="0">
                <a:solidFill>
                  <a:srgbClr val="000000"/>
                </a:solidFill>
                <a:latin typeface="Arial"/>
              </a:rPr>
              <a:t>анализ организации КТД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1956" y="3519513"/>
            <a:ext cx="3873630" cy="674758"/>
          </a:xfrm>
          <a:prstGeom prst="rect">
            <a:avLst/>
          </a:prstGeom>
        </p:spPr>
        <p:txBody>
          <a:bodyPr wrap="square" lIns="104351" tIns="52176" rIns="104351" bIns="52176">
            <a:spAutoFit/>
          </a:bodyPr>
          <a:lstStyle/>
          <a:p>
            <a:r>
              <a:rPr lang="ru-RU" sz="3700" dirty="0" err="1">
                <a:solidFill>
                  <a:srgbClr val="000000"/>
                </a:solidFill>
                <a:latin typeface="Arial"/>
              </a:rPr>
              <a:t>саморефлексия</a:t>
            </a:r>
            <a:r>
              <a:rPr lang="ru-RU" sz="3700" dirty="0">
                <a:solidFill>
                  <a:srgbClr val="000000"/>
                </a:solidFill>
                <a:latin typeface="Arial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4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8301" y="355168"/>
            <a:ext cx="5943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ОСНОВНЫЕ</a:t>
            </a:r>
            <a:r>
              <a:rPr lang="ru-RU" spc="220" dirty="0"/>
              <a:t> ПОНЯТИЯ</a:t>
            </a:r>
            <a:endParaRPr spc="220" dirty="0"/>
          </a:p>
        </p:txBody>
      </p:sp>
      <p:sp>
        <p:nvSpPr>
          <p:cNvPr id="5" name="object 5"/>
          <p:cNvSpPr txBox="1"/>
          <p:nvPr/>
        </p:nvSpPr>
        <p:spPr>
          <a:xfrm>
            <a:off x="457582" y="799466"/>
            <a:ext cx="9941152" cy="3223959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sz="3000" b="1" spc="-82" baseline="-2777" dirty="0" err="1">
                <a:solidFill>
                  <a:srgbClr val="333B88"/>
                </a:solidFill>
                <a:latin typeface="Verdana"/>
                <a:cs typeface="Verdana"/>
              </a:rPr>
              <a:t>Це</a:t>
            </a:r>
            <a:r>
              <a:rPr sz="3000" b="1" spc="-104" baseline="-2777" dirty="0" err="1">
                <a:solidFill>
                  <a:srgbClr val="333B88"/>
                </a:solidFill>
                <a:latin typeface="Verdana"/>
                <a:cs typeface="Verdana"/>
              </a:rPr>
              <a:t>нност</a:t>
            </a:r>
            <a:r>
              <a:rPr sz="3000" b="1" spc="-1717" baseline="-2777" dirty="0" err="1">
                <a:solidFill>
                  <a:srgbClr val="333B88"/>
                </a:solidFill>
                <a:latin typeface="Verdana"/>
                <a:cs typeface="Verdana"/>
              </a:rPr>
              <a:t>ь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х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 - х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арактеристика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 объектов и явлений, отражающая их значение для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человека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.</a:t>
            </a:r>
            <a:endParaRPr lang="ru-RU" sz="1600" spc="-10" dirty="0">
              <a:solidFill>
                <a:srgbClr val="333B88"/>
              </a:solidFill>
              <a:latin typeface="Calibri"/>
              <a:cs typeface="Calibri"/>
            </a:endParaRPr>
          </a:p>
          <a:p>
            <a:pPr indent="358775">
              <a:spcBef>
                <a:spcPts val="600"/>
              </a:spcBef>
            </a:pPr>
            <a:r>
              <a:rPr lang="ru-RU" sz="3000" b="1" spc="-104" baseline="-2777" dirty="0">
                <a:solidFill>
                  <a:srgbClr val="333B88"/>
                </a:solidFill>
                <a:latin typeface="Verdana"/>
              </a:rPr>
              <a:t>Ценности -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идеи, вещи, явления, смыслы, имеющие значимость для человека, социальной	группы и общества. </a:t>
            </a:r>
            <a:endParaRPr sz="1600" dirty="0">
              <a:solidFill>
                <a:srgbClr val="333B88"/>
              </a:solidFill>
              <a:latin typeface="Calibri"/>
              <a:cs typeface="Calibri"/>
            </a:endParaRPr>
          </a:p>
          <a:p>
            <a:pPr indent="358775">
              <a:spcBef>
                <a:spcPts val="600"/>
              </a:spcBef>
              <a:tabLst>
                <a:tab pos="8512810" algn="l"/>
              </a:tabLst>
            </a:pPr>
            <a:r>
              <a:rPr sz="2000" b="1" spc="-65" dirty="0" err="1">
                <a:solidFill>
                  <a:srgbClr val="333B88"/>
                </a:solidFill>
                <a:latin typeface="Verdana"/>
                <a:cs typeface="Verdana"/>
              </a:rPr>
              <a:t>Ценност</a:t>
            </a:r>
            <a:r>
              <a:rPr lang="ru-RU" sz="2000" b="1" spc="-65" dirty="0">
                <a:solidFill>
                  <a:srgbClr val="333B88"/>
                </a:solidFill>
                <a:latin typeface="Verdana"/>
                <a:cs typeface="Verdana"/>
              </a:rPr>
              <a:t>ная ориентация </a:t>
            </a:r>
            <a:r>
              <a:rPr sz="2000" b="1" spc="-250" dirty="0">
                <a:solidFill>
                  <a:srgbClr val="333B88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—</a:t>
            </a:r>
            <a:r>
              <a:rPr sz="1600" spc="-8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идеи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,</a:t>
            </a:r>
            <a:r>
              <a:rPr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вещи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,</a:t>
            </a:r>
            <a:r>
              <a:rPr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явления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,</a:t>
            </a:r>
            <a:r>
              <a:rPr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смыслы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,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имеющие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значимость</a:t>
            </a:r>
            <a:r>
              <a:rPr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для</a:t>
            </a:r>
            <a:r>
              <a:rPr sz="2400" spc="-37" baseline="1736" dirty="0" err="1">
                <a:solidFill>
                  <a:srgbClr val="333B88"/>
                </a:solidFill>
                <a:latin typeface="Calibri"/>
                <a:cs typeface="Calibri"/>
              </a:rPr>
              <a:t>циа</a:t>
            </a:r>
            <a:r>
              <a:rPr sz="2400" spc="-30" baseline="1736" dirty="0" err="1">
                <a:solidFill>
                  <a:srgbClr val="333B88"/>
                </a:solidFill>
                <a:latin typeface="Calibri"/>
                <a:cs typeface="Calibri"/>
              </a:rPr>
              <a:t>л</a:t>
            </a:r>
            <a:r>
              <a:rPr sz="2400" spc="-52" baseline="1736" dirty="0" err="1">
                <a:solidFill>
                  <a:srgbClr val="333B88"/>
                </a:solidFill>
                <a:latin typeface="Calibri"/>
                <a:cs typeface="Calibri"/>
              </a:rPr>
              <a:t>ь</a:t>
            </a:r>
            <a:r>
              <a:rPr sz="2400" spc="-44" baseline="1736" dirty="0" err="1">
                <a:solidFill>
                  <a:srgbClr val="333B88"/>
                </a:solidFill>
                <a:latin typeface="Calibri"/>
                <a:cs typeface="Calibri"/>
              </a:rPr>
              <a:t>н</a:t>
            </a:r>
            <a:r>
              <a:rPr sz="2400" spc="-30" baseline="1736" dirty="0" err="1">
                <a:solidFill>
                  <a:srgbClr val="333B88"/>
                </a:solidFill>
                <a:latin typeface="Calibri"/>
                <a:cs typeface="Calibri"/>
              </a:rPr>
              <a:t>о-</a:t>
            </a:r>
            <a:r>
              <a:rPr sz="2400" spc="-15" baseline="1736" dirty="0" err="1">
                <a:solidFill>
                  <a:srgbClr val="333B88"/>
                </a:solidFill>
                <a:latin typeface="Calibri"/>
                <a:cs typeface="Calibri"/>
              </a:rPr>
              <a:t>психологический</a:t>
            </a:r>
            <a:r>
              <a:rPr sz="2400" spc="44" baseline="1736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2400" baseline="1736" dirty="0" err="1">
                <a:solidFill>
                  <a:srgbClr val="333B88"/>
                </a:solidFill>
                <a:latin typeface="Calibri"/>
                <a:cs typeface="Calibri"/>
              </a:rPr>
              <a:t>феномен</a:t>
            </a:r>
            <a:r>
              <a:rPr sz="2400" baseline="1736" dirty="0">
                <a:solidFill>
                  <a:srgbClr val="333B88"/>
                </a:solidFill>
                <a:latin typeface="Calibri"/>
                <a:cs typeface="Calibri"/>
              </a:rPr>
              <a:t>,</a:t>
            </a:r>
            <a:r>
              <a:rPr sz="2400" spc="75" baseline="1736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2400" spc="-15" baseline="1736" dirty="0" err="1">
                <a:solidFill>
                  <a:srgbClr val="333B88"/>
                </a:solidFill>
                <a:latin typeface="Calibri"/>
                <a:cs typeface="Calibri"/>
              </a:rPr>
              <a:t>характеризующий</a:t>
            </a:r>
            <a:r>
              <a:rPr sz="2400" spc="-22" baseline="1736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2400" spc="-15" baseline="1736" dirty="0" err="1">
                <a:solidFill>
                  <a:srgbClr val="333B88"/>
                </a:solidFill>
                <a:latin typeface="Calibri"/>
                <a:cs typeface="Calibri"/>
              </a:rPr>
              <a:t>содержание</a:t>
            </a:r>
            <a:r>
              <a:rPr sz="2400" spc="67" baseline="1736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2400" spc="-75" baseline="1736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lang="ru-RU" sz="2400" spc="-75" baseline="1736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направленность</a:t>
            </a:r>
            <a:r>
              <a:rPr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активности</a:t>
            </a:r>
            <a:r>
              <a:rPr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личности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,</a:t>
            </a:r>
            <a:r>
              <a:rPr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установка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личности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на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какие-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либо</a:t>
            </a:r>
            <a:r>
              <a:rPr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ценности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духовного</a:t>
            </a:r>
            <a:r>
              <a:rPr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материального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порядка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,</a:t>
            </a:r>
            <a:r>
              <a:rPr sz="1600" spc="-6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определяющие</a:t>
            </a:r>
            <a:r>
              <a:rPr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поведение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sz="1600" spc="-7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отношение</a:t>
            </a:r>
            <a:r>
              <a:rPr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человека</a:t>
            </a:r>
            <a:r>
              <a:rPr sz="1600" spc="-5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окружающему</a:t>
            </a:r>
            <a:r>
              <a:rPr sz="1600" spc="-6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миру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R="5080" indent="358775">
              <a:spcBef>
                <a:spcPts val="600"/>
              </a:spcBef>
            </a:pPr>
            <a:r>
              <a:rPr sz="3000" b="1" spc="-135" baseline="-2777" dirty="0" err="1">
                <a:solidFill>
                  <a:srgbClr val="333B88"/>
                </a:solidFill>
                <a:latin typeface="Verdana"/>
                <a:cs typeface="Verdana"/>
              </a:rPr>
              <a:t>Ценностные</a:t>
            </a:r>
            <a:r>
              <a:rPr sz="3000" b="1" spc="-104" baseline="-2777" dirty="0">
                <a:solidFill>
                  <a:srgbClr val="333B88"/>
                </a:solidFill>
                <a:latin typeface="Verdana"/>
                <a:cs typeface="Verdana"/>
              </a:rPr>
              <a:t> </a:t>
            </a:r>
            <a:r>
              <a:rPr sz="3000" b="1" spc="-104" baseline="-2777" dirty="0" err="1">
                <a:solidFill>
                  <a:srgbClr val="333B88"/>
                </a:solidFill>
                <a:latin typeface="Verdana"/>
                <a:cs typeface="Verdana"/>
              </a:rPr>
              <a:t>ор</a:t>
            </a:r>
            <a:r>
              <a:rPr sz="3000" b="1" spc="-127" baseline="-2777" dirty="0" err="1">
                <a:solidFill>
                  <a:srgbClr val="333B88"/>
                </a:solidFill>
                <a:latin typeface="Verdana"/>
                <a:cs typeface="Verdana"/>
              </a:rPr>
              <a:t>и</a:t>
            </a:r>
            <a:r>
              <a:rPr sz="3000" b="1" spc="-135" baseline="-2777" dirty="0" err="1">
                <a:solidFill>
                  <a:srgbClr val="333B88"/>
                </a:solidFill>
                <a:latin typeface="Verdana"/>
                <a:cs typeface="Verdana"/>
              </a:rPr>
              <a:t>е</a:t>
            </a:r>
            <a:r>
              <a:rPr sz="3000" b="1" spc="-150" baseline="-2777" dirty="0" err="1">
                <a:solidFill>
                  <a:srgbClr val="333B88"/>
                </a:solidFill>
                <a:latin typeface="Verdana"/>
                <a:cs typeface="Verdana"/>
              </a:rPr>
              <a:t>н</a:t>
            </a:r>
            <a:r>
              <a:rPr sz="3000" b="1" spc="-120" baseline="-2777" dirty="0" err="1">
                <a:solidFill>
                  <a:srgbClr val="333B88"/>
                </a:solidFill>
                <a:latin typeface="Verdana"/>
                <a:cs typeface="Verdana"/>
              </a:rPr>
              <a:t>т</a:t>
            </a:r>
            <a:r>
              <a:rPr lang="ru-RU" sz="3000" b="1" spc="-150" baseline="-2777" dirty="0" err="1">
                <a:solidFill>
                  <a:srgbClr val="333B88"/>
                </a:solidFill>
                <a:latin typeface="Verdana"/>
                <a:cs typeface="Verdana"/>
              </a:rPr>
              <a:t>ации</a:t>
            </a:r>
            <a:r>
              <a:rPr lang="ru-RU" sz="3000" b="1" spc="-150" baseline="-2777" dirty="0">
                <a:solidFill>
                  <a:srgbClr val="333B88"/>
                </a:solidFill>
                <a:latin typeface="Verdana"/>
                <a:cs typeface="Verdana"/>
              </a:rPr>
              <a:t> 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отнош</a:t>
            </a:r>
            <a:r>
              <a:rPr lang="ru-RU" sz="1600" spc="-30" dirty="0">
                <a:solidFill>
                  <a:srgbClr val="333B88"/>
                </a:solidFill>
                <a:latin typeface="Calibri"/>
                <a:cs typeface="Calibri"/>
              </a:rPr>
              <a:t>ени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я</a:t>
            </a:r>
            <a:r>
              <a:rPr lang="ru-RU" sz="1600" spc="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человека</a:t>
            </a:r>
            <a:r>
              <a:rPr lang="ru-RU" sz="1600" spc="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к</a:t>
            </a:r>
            <a:r>
              <a:rPr lang="ru-RU" sz="1600" spc="-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объектам</a:t>
            </a:r>
            <a:r>
              <a:rPr lang="ru-RU" sz="1600" spc="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явлениям</a:t>
            </a:r>
            <a:r>
              <a:rPr lang="ru-RU" sz="1600" spc="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действительности,</a:t>
            </a:r>
            <a:r>
              <a:rPr lang="ru-RU" sz="1600" spc="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том</a:t>
            </a:r>
            <a:r>
              <a:rPr lang="ru-RU" sz="1600" spc="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числе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идеальным,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определяющие</a:t>
            </a:r>
            <a:r>
              <a:rPr lang="ru-RU"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его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поступки,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поведение,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деятельность;</a:t>
            </a:r>
            <a:r>
              <a:rPr lang="ru-RU"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совокупность</a:t>
            </a:r>
            <a:r>
              <a:rPr lang="ru-RU"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личностно</a:t>
            </a:r>
            <a:r>
              <a:rPr lang="ru-RU"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принятых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установок, убеждений,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предпочтений,</a:t>
            </a:r>
            <a:r>
              <a:rPr lang="ru-RU" sz="1600" spc="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выраженная</a:t>
            </a:r>
            <a:r>
              <a:rPr lang="ru-RU"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поведении, деятельности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165" y="3937000"/>
            <a:ext cx="7225335" cy="324742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4470" marR="30480" indent="-167005">
              <a:lnSpc>
                <a:spcPct val="98700"/>
              </a:lnSpc>
              <a:spcBef>
                <a:spcPts val="135"/>
              </a:spcBef>
              <a:tabLst>
                <a:tab pos="1133475" algn="l"/>
              </a:tabLst>
            </a:pPr>
            <a:r>
              <a:rPr lang="ru-RU" sz="3000" b="1" spc="-150" baseline="-16666" dirty="0">
                <a:solidFill>
                  <a:srgbClr val="333B88"/>
                </a:solidFill>
                <a:latin typeface="Verdana"/>
                <a:cs typeface="Verdana"/>
              </a:rPr>
              <a:t>Конституционные ценности </a:t>
            </a:r>
            <a:r>
              <a:rPr lang="ru-RU" sz="3000" spc="-150" baseline="-16666" dirty="0">
                <a:solidFill>
                  <a:srgbClr val="333B88"/>
                </a:solidFill>
                <a:latin typeface="Verdana"/>
                <a:cs typeface="Verdana"/>
              </a:rPr>
              <a:t>–</a:t>
            </a:r>
            <a:r>
              <a:rPr lang="ru-RU" sz="3000" b="1" spc="-150" baseline="-16666" dirty="0">
                <a:solidFill>
                  <a:srgbClr val="333B88"/>
                </a:solidFill>
                <a:latin typeface="Verdana"/>
                <a:cs typeface="Verdana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легитимная основа общего ценностно-смыслового содержания том числе воспитания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системе</a:t>
            </a:r>
            <a:r>
              <a:rPr lang="ru-RU"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образования: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-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базовые</a:t>
            </a:r>
            <a:r>
              <a:rPr lang="ru-RU" sz="1600" b="1" i="1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(общие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для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всех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граждан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России,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народа</a:t>
            </a:r>
            <a:r>
              <a:rPr lang="ru-RU" sz="1600" spc="-6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России),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гражданские</a:t>
            </a:r>
            <a:r>
              <a:rPr lang="ru-RU" sz="1600" b="1" i="1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(как</a:t>
            </a:r>
            <a:r>
              <a:rPr lang="ru-RU" sz="1600" spc="-6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российская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гражданская</a:t>
            </a:r>
            <a:r>
              <a:rPr lang="ru-RU" sz="1600" spc="-8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или</a:t>
            </a:r>
            <a:r>
              <a:rPr lang="ru-RU" sz="1600" spc="-6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светская</a:t>
            </a:r>
            <a:r>
              <a:rPr lang="ru-RU" sz="1600" spc="-5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этика),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spc="-10" dirty="0">
                <a:solidFill>
                  <a:srgbClr val="333B88"/>
                </a:solidFill>
                <a:latin typeface="Calibri"/>
                <a:cs typeface="Calibri"/>
              </a:rPr>
              <a:t>общенациональные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(народов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	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России)</a:t>
            </a:r>
            <a:r>
              <a:rPr lang="ru-RU"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или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b="1" i="1" dirty="0">
                <a:solidFill>
                  <a:srgbClr val="333B88"/>
                </a:solidFill>
                <a:latin typeface="Calibri"/>
                <a:cs typeface="Calibri"/>
              </a:rPr>
              <a:t>национальные</a:t>
            </a:r>
            <a:r>
              <a:rPr lang="ru-RU" sz="1600" b="1" i="1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—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отношении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народа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России</a:t>
            </a:r>
            <a:r>
              <a:rPr lang="ru-RU"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целом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как</a:t>
            </a:r>
            <a:r>
              <a:rPr lang="ru-RU" sz="1600" spc="-6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гражданской,</a:t>
            </a:r>
            <a:r>
              <a:rPr lang="ru-RU" sz="1600" spc="-6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политической нации. 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Общее</a:t>
            </a:r>
            <a:r>
              <a:rPr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для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всех</a:t>
            </a:r>
            <a:r>
              <a:rPr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граждан</a:t>
            </a:r>
            <a:r>
              <a:rPr sz="1600" spc="-6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Российской</a:t>
            </a:r>
            <a:r>
              <a:rPr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Федерации,</a:t>
            </a:r>
            <a:r>
              <a:rPr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вне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зависимости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от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их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мировоззренческих,</a:t>
            </a:r>
            <a:r>
              <a:rPr sz="1600" spc="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культурных,</a:t>
            </a:r>
            <a:r>
              <a:rPr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национальных,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религиозных</a:t>
            </a:r>
            <a:r>
              <a:rPr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других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особенностей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,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инвариантное</a:t>
            </a:r>
            <a:r>
              <a:rPr sz="1600" spc="-7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содержание</a:t>
            </a:r>
            <a:r>
              <a:rPr sz="1600" spc="-6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 err="1">
                <a:solidFill>
                  <a:srgbClr val="333B88"/>
                </a:solidFill>
                <a:latin typeface="Calibri"/>
                <a:cs typeface="Calibri"/>
              </a:rPr>
              <a:t>российских</a:t>
            </a:r>
            <a:r>
              <a:rPr sz="1600" spc="-5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традиционных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ценностей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представлено</a:t>
            </a:r>
            <a:r>
              <a:rPr sz="1600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нормах</a:t>
            </a:r>
            <a:r>
              <a:rPr sz="1600" spc="-3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Конституции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качестве</a:t>
            </a:r>
            <a:r>
              <a:rPr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российских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конституционных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ценностей.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Конституция</a:t>
            </a:r>
            <a:r>
              <a:rPr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(Основной</a:t>
            </a:r>
            <a:r>
              <a:rPr sz="16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закон)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принимается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и</a:t>
            </a:r>
            <a:r>
              <a:rPr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изменяется</a:t>
            </a:r>
            <a:r>
              <a:rPr sz="1600" spc="-20" dirty="0">
                <a:solidFill>
                  <a:srgbClr val="333B88"/>
                </a:solidFill>
                <a:latin typeface="Calibri"/>
                <a:cs typeface="Calibri"/>
              </a:rPr>
              <a:t> всем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народом</a:t>
            </a:r>
            <a:r>
              <a:rPr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B88"/>
                </a:solidFill>
                <a:latin typeface="Calibri"/>
                <a:cs typeface="Calibri"/>
              </a:rPr>
              <a:t>России,</a:t>
            </a:r>
            <a:r>
              <a:rPr sz="1600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гражданами</a:t>
            </a:r>
            <a:r>
              <a:rPr sz="1600" spc="-6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B88"/>
                </a:solidFill>
                <a:latin typeface="Calibri"/>
                <a:cs typeface="Calibri"/>
              </a:rPr>
              <a:t>России</a:t>
            </a:r>
            <a:r>
              <a:rPr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общероссийским</a:t>
            </a:r>
            <a:r>
              <a:rPr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600" spc="-10" dirty="0" err="1">
                <a:solidFill>
                  <a:srgbClr val="333B88"/>
                </a:solidFill>
                <a:latin typeface="Calibri"/>
                <a:cs typeface="Calibri"/>
              </a:rPr>
              <a:t>всенародным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 голосованием,</a:t>
            </a:r>
            <a:r>
              <a:rPr lang="ru-RU" sz="16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поэтому</a:t>
            </a:r>
            <a:r>
              <a:rPr lang="ru-RU" sz="1600" spc="-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обладает</a:t>
            </a:r>
            <a:r>
              <a:rPr lang="ru-RU" sz="1600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высшим</a:t>
            </a:r>
            <a:r>
              <a:rPr lang="ru-RU" sz="1600" spc="-6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333B88"/>
                </a:solidFill>
                <a:latin typeface="Calibri"/>
                <a:cs typeface="Calibri"/>
              </a:rPr>
              <a:t>уровнем</a:t>
            </a:r>
            <a:r>
              <a:rPr lang="ru-RU" sz="1600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rgbClr val="333B88"/>
                </a:solidFill>
                <a:latin typeface="Calibri"/>
                <a:cs typeface="Calibri"/>
              </a:rPr>
              <a:t>легитимности.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9798" y="6439001"/>
            <a:ext cx="57638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582" y="4776988"/>
            <a:ext cx="966739" cy="121307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87725" y="5443335"/>
            <a:ext cx="856716" cy="85670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379102" y="6743624"/>
            <a:ext cx="856716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333B88"/>
                </a:solidFill>
                <a:latin typeface="Calibri"/>
                <a:cs typeface="Calibri"/>
              </a:rPr>
              <a:t>Конституция</a:t>
            </a:r>
            <a:r>
              <a:rPr sz="1100" spc="-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333B88"/>
                </a:solidFill>
                <a:latin typeface="Calibri"/>
                <a:cs typeface="Calibri"/>
              </a:rPr>
              <a:t>Российской </a:t>
            </a:r>
            <a:r>
              <a:rPr sz="1100" spc="-10" dirty="0">
                <a:solidFill>
                  <a:srgbClr val="333B88"/>
                </a:solidFill>
                <a:latin typeface="Calibri"/>
                <a:cs typeface="Calibri"/>
              </a:rPr>
              <a:t>Федерации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889000"/>
            <a:ext cx="9094788" cy="15895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Шестая стадия </a:t>
            </a:r>
            <a:r>
              <a:rPr lang="ru-RU" sz="2800" dirty="0" smtClean="0"/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ближайшее </a:t>
            </a:r>
            <a:r>
              <a:rPr lang="ru-RU" sz="2800" dirty="0" smtClean="0">
                <a:solidFill>
                  <a:schemeClr val="tx1"/>
                </a:solidFill>
              </a:rPr>
              <a:t>последействие.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3700" y="2184400"/>
            <a:ext cx="9948801" cy="4995322"/>
          </a:xfrm>
          <a:prstGeom prst="rect">
            <a:avLst/>
          </a:prstGeom>
        </p:spPr>
        <p:txBody>
          <a:bodyPr lIns="104351" tIns="52176" rIns="104351" bIns="52176">
            <a:normAutofit/>
          </a:bodyPr>
          <a:lstStyle/>
          <a:p>
            <a:pPr algn="just"/>
            <a:r>
              <a:rPr lang="ru-RU" sz="2800" dirty="0" smtClean="0"/>
              <a:t>На этой стадии руководитель коллектива организует использование воспитанниками в учебной и </a:t>
            </a:r>
            <a:r>
              <a:rPr lang="ru-RU" sz="2800" dirty="0" err="1" smtClean="0"/>
              <a:t>внеучебной</a:t>
            </a:r>
            <a:r>
              <a:rPr lang="ru-RU" sz="2800" dirty="0" smtClean="0"/>
              <a:t> деятельности того опыта, который был накоплен при планировании, подготовке, проведении и обсуждении КТД. </a:t>
            </a:r>
            <a:r>
              <a:rPr lang="ru-RU" sz="2800" i="1" u="sng" dirty="0" smtClean="0"/>
              <a:t>Это может быть работа в </a:t>
            </a:r>
            <a:r>
              <a:rPr lang="ru-RU" sz="2800" i="1" u="sng" dirty="0" err="1" smtClean="0"/>
              <a:t>микрогруппах</a:t>
            </a:r>
            <a:r>
              <a:rPr lang="ru-RU" sz="2800" i="1" u="sng" dirty="0" smtClean="0"/>
              <a:t> на уроке, подготовка сюрприза для малышей, оформление летописи коллектива.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839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700" y="1955800"/>
            <a:ext cx="912368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985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/>
              <a:t>Воспитательное событие как механизм формирования духовно-нравственных ценностей у подрастающего поколения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10" name="object 4">
            <a:extLst>
              <a:ext uri="{FF2B5EF4-FFF2-40B4-BE49-F238E27FC236}">
                <a16:creationId xmlns="" xmlns:a16="http://schemas.microsoft.com/office/drawing/2014/main" id="{CB6EAA05-45C9-FB0A-F792-61920D4A84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604" y="175325"/>
            <a:ext cx="1298450" cy="1127167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="" xmlns:a16="http://schemas.microsoft.com/office/drawing/2014/main" id="{6B962745-B8CB-D5B9-81C8-2B11125F16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9287" y="166847"/>
            <a:ext cx="1223263" cy="1005839"/>
          </a:xfrm>
          <a:prstGeom prst="rect">
            <a:avLst/>
          </a:prstGeom>
        </p:spPr>
      </p:pic>
      <p:pic>
        <p:nvPicPr>
          <p:cNvPr id="12" name="object 6">
            <a:extLst>
              <a:ext uri="{FF2B5EF4-FFF2-40B4-BE49-F238E27FC236}">
                <a16:creationId xmlns="" xmlns:a16="http://schemas.microsoft.com/office/drawing/2014/main" id="{BBFCC47F-F613-5F60-9DAB-711A537C6FF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93620" y="111946"/>
            <a:ext cx="1601871" cy="962888"/>
          </a:xfrm>
          <a:prstGeom prst="rect">
            <a:avLst/>
          </a:prstGeom>
        </p:spPr>
      </p:pic>
      <p:pic>
        <p:nvPicPr>
          <p:cNvPr id="13" name="object 8">
            <a:extLst>
              <a:ext uri="{FF2B5EF4-FFF2-40B4-BE49-F238E27FC236}">
                <a16:creationId xmlns="" xmlns:a16="http://schemas.microsoft.com/office/drawing/2014/main" id="{D60ADB3B-02C9-853F-BEA3-4CCAD09E3D9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7292" y="123365"/>
            <a:ext cx="655408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1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618" y="1796976"/>
            <a:ext cx="4785543" cy="3315795"/>
          </a:xfrm>
          <a:custGeom>
            <a:avLst/>
            <a:gdLst/>
            <a:ahLst/>
            <a:cxnLst/>
            <a:rect l="l" t="t" r="r" b="b"/>
            <a:pathLst>
              <a:path w="6769100" h="4684395">
                <a:moveTo>
                  <a:pt x="6421666" y="4684293"/>
                </a:moveTo>
                <a:lnTo>
                  <a:pt x="347217" y="4684293"/>
                </a:lnTo>
                <a:lnTo>
                  <a:pt x="300103" y="4681123"/>
                </a:lnTo>
                <a:lnTo>
                  <a:pt x="254915" y="4671889"/>
                </a:lnTo>
                <a:lnTo>
                  <a:pt x="212067" y="4657006"/>
                </a:lnTo>
                <a:lnTo>
                  <a:pt x="171973" y="4636886"/>
                </a:lnTo>
                <a:lnTo>
                  <a:pt x="135045" y="4611943"/>
                </a:lnTo>
                <a:lnTo>
                  <a:pt x="101700" y="4582591"/>
                </a:lnTo>
                <a:lnTo>
                  <a:pt x="72349" y="4549244"/>
                </a:lnTo>
                <a:lnTo>
                  <a:pt x="47406" y="4512316"/>
                </a:lnTo>
                <a:lnTo>
                  <a:pt x="27286" y="4472220"/>
                </a:lnTo>
                <a:lnTo>
                  <a:pt x="12403" y="4429370"/>
                </a:lnTo>
                <a:lnTo>
                  <a:pt x="3169" y="4384179"/>
                </a:lnTo>
                <a:lnTo>
                  <a:pt x="0" y="4337062"/>
                </a:lnTo>
                <a:lnTo>
                  <a:pt x="0" y="347230"/>
                </a:lnTo>
                <a:lnTo>
                  <a:pt x="3169" y="300113"/>
                </a:lnTo>
                <a:lnTo>
                  <a:pt x="12403" y="254923"/>
                </a:lnTo>
                <a:lnTo>
                  <a:pt x="27286" y="212072"/>
                </a:lnTo>
                <a:lnTo>
                  <a:pt x="47406" y="171976"/>
                </a:lnTo>
                <a:lnTo>
                  <a:pt x="72349" y="135048"/>
                </a:lnTo>
                <a:lnTo>
                  <a:pt x="101700" y="101701"/>
                </a:lnTo>
                <a:lnTo>
                  <a:pt x="135045" y="72349"/>
                </a:lnTo>
                <a:lnTo>
                  <a:pt x="171973" y="47407"/>
                </a:lnTo>
                <a:lnTo>
                  <a:pt x="212067" y="27287"/>
                </a:lnTo>
                <a:lnTo>
                  <a:pt x="254915" y="12403"/>
                </a:lnTo>
                <a:lnTo>
                  <a:pt x="300103" y="3169"/>
                </a:lnTo>
                <a:lnTo>
                  <a:pt x="347217" y="0"/>
                </a:lnTo>
                <a:lnTo>
                  <a:pt x="6421666" y="0"/>
                </a:lnTo>
                <a:lnTo>
                  <a:pt x="6468782" y="3169"/>
                </a:lnTo>
                <a:lnTo>
                  <a:pt x="6513972" y="12403"/>
                </a:lnTo>
                <a:lnTo>
                  <a:pt x="6556821" y="27287"/>
                </a:lnTo>
                <a:lnTo>
                  <a:pt x="6596916" y="47407"/>
                </a:lnTo>
                <a:lnTo>
                  <a:pt x="6633843" y="72349"/>
                </a:lnTo>
                <a:lnTo>
                  <a:pt x="6667188" y="101701"/>
                </a:lnTo>
                <a:lnTo>
                  <a:pt x="6696538" y="135048"/>
                </a:lnTo>
                <a:lnTo>
                  <a:pt x="6721480" y="171976"/>
                </a:lnTo>
                <a:lnTo>
                  <a:pt x="6741598" y="212072"/>
                </a:lnTo>
                <a:lnTo>
                  <a:pt x="6756481" y="254923"/>
                </a:lnTo>
                <a:lnTo>
                  <a:pt x="6765714" y="300113"/>
                </a:lnTo>
                <a:lnTo>
                  <a:pt x="6768884" y="347230"/>
                </a:lnTo>
                <a:lnTo>
                  <a:pt x="6768884" y="4337062"/>
                </a:lnTo>
                <a:lnTo>
                  <a:pt x="6765714" y="4384179"/>
                </a:lnTo>
                <a:lnTo>
                  <a:pt x="6756481" y="4429370"/>
                </a:lnTo>
                <a:lnTo>
                  <a:pt x="6741598" y="4472220"/>
                </a:lnTo>
                <a:lnTo>
                  <a:pt x="6721480" y="4512316"/>
                </a:lnTo>
                <a:lnTo>
                  <a:pt x="6696538" y="4549244"/>
                </a:lnTo>
                <a:lnTo>
                  <a:pt x="6667188" y="4582591"/>
                </a:lnTo>
                <a:lnTo>
                  <a:pt x="6633843" y="4611943"/>
                </a:lnTo>
                <a:lnTo>
                  <a:pt x="6596916" y="4636886"/>
                </a:lnTo>
                <a:lnTo>
                  <a:pt x="6556821" y="4657006"/>
                </a:lnTo>
                <a:lnTo>
                  <a:pt x="6513972" y="4671889"/>
                </a:lnTo>
                <a:lnTo>
                  <a:pt x="6468782" y="4681123"/>
                </a:lnTo>
                <a:lnTo>
                  <a:pt x="6421666" y="4684293"/>
                </a:lnTo>
                <a:close/>
              </a:path>
            </a:pathLst>
          </a:custGeom>
          <a:ln w="36004">
            <a:solidFill>
              <a:srgbClr val="333B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6435" y="2713157"/>
            <a:ext cx="4259403" cy="1718381"/>
          </a:xfrm>
          <a:prstGeom prst="rect">
            <a:avLst/>
          </a:prstGeom>
        </p:spPr>
        <p:txBody>
          <a:bodyPr vert="horz" wrap="square" lIns="0" tIns="8534" rIns="0" bIns="0" rtlCol="0">
            <a:spAutoFit/>
          </a:bodyPr>
          <a:lstStyle/>
          <a:p>
            <a:pPr marL="8983" marR="3593" indent="449" algn="ctr">
              <a:lnSpc>
                <a:spcPct val="100600"/>
              </a:lnSpc>
              <a:spcBef>
                <a:spcPts val="67"/>
              </a:spcBef>
            </a:pPr>
            <a:r>
              <a:rPr sz="2200" spc="269" dirty="0">
                <a:latin typeface="Tahoma"/>
                <a:cs typeface="Tahoma"/>
              </a:rPr>
              <a:t>Ценности</a:t>
            </a:r>
            <a:r>
              <a:rPr sz="2200" spc="-42" dirty="0">
                <a:latin typeface="Tahoma"/>
                <a:cs typeface="Tahoma"/>
              </a:rPr>
              <a:t> </a:t>
            </a:r>
            <a:r>
              <a:rPr sz="2200" spc="-286" dirty="0">
                <a:latin typeface="Verdana"/>
                <a:cs typeface="Verdana"/>
              </a:rPr>
              <a:t>—</a:t>
            </a:r>
            <a:r>
              <a:rPr sz="2200" spc="-127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идеи,</a:t>
            </a:r>
            <a:r>
              <a:rPr sz="2200" spc="-127" dirty="0">
                <a:latin typeface="Verdana"/>
                <a:cs typeface="Verdana"/>
              </a:rPr>
              <a:t> </a:t>
            </a:r>
            <a:r>
              <a:rPr sz="2200" spc="-7" dirty="0">
                <a:latin typeface="Verdana"/>
                <a:cs typeface="Verdana"/>
              </a:rPr>
              <a:t>вещи, </a:t>
            </a:r>
            <a:r>
              <a:rPr sz="2200" dirty="0">
                <a:latin typeface="Verdana"/>
                <a:cs typeface="Verdana"/>
              </a:rPr>
              <a:t>явления,</a:t>
            </a:r>
            <a:r>
              <a:rPr sz="2200" spc="-103" dirty="0">
                <a:latin typeface="Verdana"/>
                <a:cs typeface="Verdana"/>
              </a:rPr>
              <a:t> </a:t>
            </a:r>
            <a:r>
              <a:rPr sz="2200" spc="67" dirty="0">
                <a:latin typeface="Verdana"/>
                <a:cs typeface="Verdana"/>
              </a:rPr>
              <a:t>смыслы,</a:t>
            </a:r>
            <a:r>
              <a:rPr sz="2200" spc="-103" dirty="0">
                <a:latin typeface="Verdana"/>
                <a:cs typeface="Verdana"/>
              </a:rPr>
              <a:t> </a:t>
            </a:r>
            <a:r>
              <a:rPr sz="2200" spc="131" dirty="0">
                <a:latin typeface="Verdana"/>
                <a:cs typeface="Verdana"/>
              </a:rPr>
              <a:t>имеющие </a:t>
            </a:r>
            <a:r>
              <a:rPr sz="2200" spc="117" dirty="0">
                <a:latin typeface="Verdana"/>
                <a:cs typeface="Verdana"/>
              </a:rPr>
              <a:t>значимость</a:t>
            </a:r>
            <a:r>
              <a:rPr sz="2200" spc="-152" dirty="0">
                <a:latin typeface="Verdana"/>
                <a:cs typeface="Verdana"/>
              </a:rPr>
              <a:t> </a:t>
            </a:r>
            <a:r>
              <a:rPr sz="2200" spc="78" dirty="0">
                <a:latin typeface="Verdana"/>
                <a:cs typeface="Verdana"/>
              </a:rPr>
              <a:t>для</a:t>
            </a:r>
            <a:r>
              <a:rPr sz="2200" spc="-152" dirty="0">
                <a:latin typeface="Verdana"/>
                <a:cs typeface="Verdana"/>
              </a:rPr>
              <a:t> </a:t>
            </a:r>
            <a:r>
              <a:rPr sz="2200" spc="-7" dirty="0">
                <a:latin typeface="Verdana"/>
                <a:cs typeface="Verdana"/>
              </a:rPr>
              <a:t>человека, </a:t>
            </a:r>
            <a:r>
              <a:rPr sz="2200" spc="92" dirty="0">
                <a:latin typeface="Verdana"/>
                <a:cs typeface="Verdana"/>
              </a:rPr>
              <a:t>социальной</a:t>
            </a:r>
            <a:r>
              <a:rPr sz="2200" spc="-138" dirty="0">
                <a:latin typeface="Verdana"/>
                <a:cs typeface="Verdana"/>
              </a:rPr>
              <a:t> </a:t>
            </a:r>
            <a:r>
              <a:rPr sz="2200" spc="-7" dirty="0">
                <a:latin typeface="Verdana"/>
                <a:cs typeface="Verdana"/>
              </a:rPr>
              <a:t>группы, </a:t>
            </a:r>
            <a:r>
              <a:rPr sz="2200" spc="28" dirty="0">
                <a:latin typeface="Verdana"/>
                <a:cs typeface="Verdana"/>
              </a:rPr>
              <a:t>общества.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022" y="1720425"/>
            <a:ext cx="4872121" cy="385593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693184" y="1720429"/>
            <a:ext cx="758235" cy="147428"/>
          </a:xfrm>
          <a:custGeom>
            <a:avLst/>
            <a:gdLst/>
            <a:ahLst/>
            <a:cxnLst/>
            <a:rect l="l" t="t" r="r" b="b"/>
            <a:pathLst>
              <a:path w="1072514" h="208280">
                <a:moveTo>
                  <a:pt x="1071930" y="0"/>
                </a:moveTo>
                <a:lnTo>
                  <a:pt x="0" y="0"/>
                </a:lnTo>
                <a:lnTo>
                  <a:pt x="0" y="207733"/>
                </a:lnTo>
                <a:lnTo>
                  <a:pt x="1071930" y="207733"/>
                </a:lnTo>
                <a:lnTo>
                  <a:pt x="10719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7650" y="563265"/>
            <a:ext cx="4155252" cy="2249880"/>
          </a:xfrm>
          <a:prstGeom prst="rect">
            <a:avLst/>
          </a:prstGeom>
        </p:spPr>
        <p:txBody>
          <a:bodyPr vert="horz" wrap="square" lIns="0" tIns="46261" rIns="0" bIns="0" rtlCol="0">
            <a:spAutoFit/>
          </a:bodyPr>
          <a:lstStyle/>
          <a:p>
            <a:pPr marL="8983">
              <a:spcBef>
                <a:spcPts val="364"/>
              </a:spcBef>
            </a:pPr>
            <a:r>
              <a:rPr spc="463" dirty="0"/>
              <a:t>ВАЖНО</a:t>
            </a:r>
            <a:r>
              <a:rPr spc="95" dirty="0"/>
              <a:t> </a:t>
            </a:r>
            <a:r>
              <a:rPr spc="393" dirty="0"/>
              <a:t>ДЛЯ</a:t>
            </a:r>
            <a:r>
              <a:rPr spc="99" dirty="0"/>
              <a:t> </a:t>
            </a:r>
            <a:r>
              <a:rPr spc="410" dirty="0"/>
              <a:t>КАЖДОГО</a:t>
            </a:r>
          </a:p>
          <a:p>
            <a:pPr marL="674601" algn="ctr">
              <a:spcBef>
                <a:spcPts val="1075"/>
              </a:spcBef>
            </a:pPr>
            <a:r>
              <a:rPr sz="8600" spc="-35" dirty="0"/>
              <a:t>!</a:t>
            </a:r>
            <a:endParaRPr sz="8600"/>
          </a:p>
        </p:txBody>
      </p:sp>
    </p:spTree>
    <p:extLst>
      <p:ext uri="{BB962C8B-B14F-4D97-AF65-F5344CB8AC3E}">
        <p14:creationId xmlns:p14="http://schemas.microsoft.com/office/powerpoint/2010/main" val="41223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3674" y="1344605"/>
            <a:ext cx="5047267" cy="3847976"/>
            <a:chOff x="910469" y="1899592"/>
            <a:chExt cx="7139305" cy="5436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469" y="1899592"/>
              <a:ext cx="7139031" cy="54360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4310" y="2140309"/>
              <a:ext cx="128016" cy="1280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4310" y="2985888"/>
              <a:ext cx="128016" cy="128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4310" y="2563105"/>
              <a:ext cx="128016" cy="1280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4310" y="3408672"/>
              <a:ext cx="128016" cy="128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4310" y="3831455"/>
              <a:ext cx="128016" cy="1280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4310" y="4631146"/>
              <a:ext cx="128016" cy="1280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4310" y="5057216"/>
              <a:ext cx="128016" cy="1280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4310" y="5483274"/>
              <a:ext cx="128016" cy="1280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4310" y="5909344"/>
              <a:ext cx="128016" cy="1280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4310" y="6722144"/>
              <a:ext cx="128016" cy="1280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4310" y="7144927"/>
              <a:ext cx="128016" cy="12801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6420" y="250063"/>
            <a:ext cx="10366908" cy="377949"/>
          </a:xfrm>
          <a:prstGeom prst="rect">
            <a:avLst/>
          </a:prstGeom>
        </p:spPr>
        <p:txBody>
          <a:bodyPr vert="horz" wrap="square" lIns="0" tIns="8534" rIns="0" bIns="0" rtlCol="0">
            <a:spAutoFit/>
          </a:bodyPr>
          <a:lstStyle/>
          <a:p>
            <a:pPr marL="8983">
              <a:spcBef>
                <a:spcPts val="67"/>
              </a:spcBef>
            </a:pPr>
            <a:r>
              <a:rPr spc="463" dirty="0"/>
              <a:t>ВАЖНО</a:t>
            </a:r>
            <a:r>
              <a:rPr spc="95" dirty="0"/>
              <a:t> </a:t>
            </a:r>
            <a:r>
              <a:rPr spc="393" dirty="0"/>
              <a:t>ДЛЯ</a:t>
            </a:r>
            <a:r>
              <a:rPr spc="99" dirty="0"/>
              <a:t> </a:t>
            </a:r>
            <a:r>
              <a:rPr spc="460" dirty="0"/>
              <a:t>ВСЕХ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844112" y="1363713"/>
            <a:ext cx="4139091" cy="5628806"/>
          </a:xfrm>
          <a:prstGeom prst="rect">
            <a:avLst/>
          </a:prstGeom>
        </p:spPr>
        <p:txBody>
          <a:bodyPr vert="horz" wrap="square" lIns="0" tIns="8983" rIns="0" bIns="0" rtlCol="0">
            <a:spAutoFit/>
          </a:bodyPr>
          <a:lstStyle/>
          <a:p>
            <a:pPr marL="8983" marR="2492253">
              <a:lnSpc>
                <a:spcPct val="109300"/>
              </a:lnSpc>
              <a:spcBef>
                <a:spcPts val="71"/>
              </a:spcBef>
            </a:pPr>
            <a:r>
              <a:rPr spc="99" dirty="0">
                <a:latin typeface="Verdana"/>
                <a:cs typeface="Verdana"/>
              </a:rPr>
              <a:t>Жизнь </a:t>
            </a:r>
            <a:r>
              <a:rPr spc="88" dirty="0">
                <a:latin typeface="Verdana"/>
                <a:cs typeface="Verdana"/>
              </a:rPr>
              <a:t>Достоинство</a:t>
            </a:r>
            <a:endParaRPr>
              <a:latin typeface="Verdana"/>
              <a:cs typeface="Verdana"/>
            </a:endParaRPr>
          </a:p>
          <a:p>
            <a:pPr marL="8983" marR="3593">
              <a:lnSpc>
                <a:spcPct val="109300"/>
              </a:lnSpc>
            </a:pPr>
            <a:r>
              <a:rPr spc="78" dirty="0">
                <a:latin typeface="Verdana"/>
                <a:cs typeface="Verdana"/>
              </a:rPr>
              <a:t>Права</a:t>
            </a:r>
            <a:r>
              <a:rPr spc="-124" dirty="0">
                <a:latin typeface="Verdana"/>
                <a:cs typeface="Verdana"/>
              </a:rPr>
              <a:t> </a:t>
            </a:r>
            <a:r>
              <a:rPr spc="78" dirty="0">
                <a:latin typeface="Verdana"/>
                <a:cs typeface="Verdana"/>
              </a:rPr>
              <a:t>и</a:t>
            </a:r>
            <a:r>
              <a:rPr spc="-124" dirty="0">
                <a:latin typeface="Verdana"/>
                <a:cs typeface="Verdana"/>
              </a:rPr>
              <a:t> </a:t>
            </a:r>
            <a:r>
              <a:rPr spc="78" dirty="0">
                <a:latin typeface="Verdana"/>
                <a:cs typeface="Verdana"/>
              </a:rPr>
              <a:t>свободы</a:t>
            </a:r>
            <a:r>
              <a:rPr spc="-124" dirty="0">
                <a:latin typeface="Verdana"/>
                <a:cs typeface="Verdana"/>
              </a:rPr>
              <a:t> </a:t>
            </a:r>
            <a:r>
              <a:rPr spc="46" dirty="0">
                <a:latin typeface="Verdana"/>
                <a:cs typeface="Verdana"/>
              </a:rPr>
              <a:t>человека </a:t>
            </a:r>
            <a:r>
              <a:rPr spc="60" dirty="0">
                <a:latin typeface="Verdana"/>
                <a:cs typeface="Verdana"/>
              </a:rPr>
              <a:t>Патриотизм,</a:t>
            </a:r>
            <a:r>
              <a:rPr spc="-95" dirty="0">
                <a:latin typeface="Verdana"/>
                <a:cs typeface="Verdana"/>
              </a:rPr>
              <a:t> </a:t>
            </a:r>
            <a:r>
              <a:rPr spc="67" dirty="0">
                <a:latin typeface="Verdana"/>
                <a:cs typeface="Verdana"/>
              </a:rPr>
              <a:t>гражданственность </a:t>
            </a:r>
            <a:r>
              <a:rPr spc="81" dirty="0">
                <a:latin typeface="Verdana"/>
                <a:cs typeface="Verdana"/>
              </a:rPr>
              <a:t>Служение</a:t>
            </a:r>
            <a:r>
              <a:rPr spc="-127" dirty="0">
                <a:latin typeface="Verdana"/>
                <a:cs typeface="Verdana"/>
              </a:rPr>
              <a:t> </a:t>
            </a:r>
            <a:r>
              <a:rPr spc="57" dirty="0">
                <a:latin typeface="Verdana"/>
                <a:cs typeface="Verdana"/>
              </a:rPr>
              <a:t>Отечеству</a:t>
            </a:r>
            <a:endParaRPr>
              <a:latin typeface="Verdana"/>
              <a:cs typeface="Verdana"/>
            </a:endParaRPr>
          </a:p>
          <a:p>
            <a:pPr marL="8983"/>
            <a:r>
              <a:rPr spc="78" dirty="0">
                <a:latin typeface="Verdana"/>
                <a:cs typeface="Verdana"/>
              </a:rPr>
              <a:t>и</a:t>
            </a:r>
            <a:r>
              <a:rPr spc="-127" dirty="0">
                <a:latin typeface="Verdana"/>
                <a:cs typeface="Verdana"/>
              </a:rPr>
              <a:t> </a:t>
            </a:r>
            <a:r>
              <a:rPr spc="71" dirty="0">
                <a:latin typeface="Verdana"/>
                <a:cs typeface="Verdana"/>
              </a:rPr>
              <a:t>ответственность</a:t>
            </a:r>
            <a:r>
              <a:rPr spc="-124" dirty="0">
                <a:latin typeface="Verdana"/>
                <a:cs typeface="Verdana"/>
              </a:rPr>
              <a:t> </a:t>
            </a:r>
            <a:r>
              <a:rPr spc="81" dirty="0">
                <a:latin typeface="Verdana"/>
                <a:cs typeface="Verdana"/>
              </a:rPr>
              <a:t>за</a:t>
            </a:r>
            <a:r>
              <a:rPr spc="-127" dirty="0">
                <a:latin typeface="Verdana"/>
                <a:cs typeface="Verdana"/>
              </a:rPr>
              <a:t> </a:t>
            </a:r>
            <a:r>
              <a:rPr spc="78" dirty="0">
                <a:latin typeface="Verdana"/>
                <a:cs typeface="Verdana"/>
              </a:rPr>
              <a:t>его</a:t>
            </a:r>
            <a:r>
              <a:rPr spc="-124" dirty="0">
                <a:latin typeface="Verdana"/>
                <a:cs typeface="Verdana"/>
              </a:rPr>
              <a:t> </a:t>
            </a:r>
            <a:r>
              <a:rPr spc="32" dirty="0">
                <a:latin typeface="Verdana"/>
                <a:cs typeface="Verdana"/>
              </a:rPr>
              <a:t>судьбу</a:t>
            </a:r>
            <a:endParaRPr>
              <a:latin typeface="Verdana"/>
              <a:cs typeface="Verdana"/>
            </a:endParaRPr>
          </a:p>
          <a:p>
            <a:pPr marL="8983" marR="160790">
              <a:lnSpc>
                <a:spcPct val="109300"/>
              </a:lnSpc>
            </a:pPr>
            <a:r>
              <a:rPr spc="88" dirty="0">
                <a:latin typeface="Verdana"/>
                <a:cs typeface="Verdana"/>
              </a:rPr>
              <a:t>Высокие</a:t>
            </a:r>
            <a:r>
              <a:rPr spc="-106" dirty="0">
                <a:latin typeface="Verdana"/>
                <a:cs typeface="Verdana"/>
              </a:rPr>
              <a:t> </a:t>
            </a:r>
            <a:r>
              <a:rPr spc="64" dirty="0">
                <a:latin typeface="Verdana"/>
                <a:cs typeface="Verdana"/>
              </a:rPr>
              <a:t>нравственные</a:t>
            </a:r>
            <a:r>
              <a:rPr spc="-103" dirty="0">
                <a:latin typeface="Verdana"/>
                <a:cs typeface="Verdana"/>
              </a:rPr>
              <a:t> </a:t>
            </a:r>
            <a:r>
              <a:rPr spc="50" dirty="0">
                <a:latin typeface="Verdana"/>
                <a:cs typeface="Verdana"/>
              </a:rPr>
              <a:t>идеалы </a:t>
            </a:r>
            <a:r>
              <a:rPr spc="64" dirty="0">
                <a:latin typeface="Verdana"/>
                <a:cs typeface="Verdana"/>
              </a:rPr>
              <a:t>Крепкая</a:t>
            </a:r>
            <a:r>
              <a:rPr spc="-110" dirty="0">
                <a:latin typeface="Verdana"/>
                <a:cs typeface="Verdana"/>
              </a:rPr>
              <a:t> </a:t>
            </a:r>
            <a:r>
              <a:rPr spc="110" dirty="0">
                <a:latin typeface="Verdana"/>
                <a:cs typeface="Verdana"/>
              </a:rPr>
              <a:t>семья</a:t>
            </a:r>
            <a:endParaRPr>
              <a:latin typeface="Verdana"/>
              <a:cs typeface="Verdana"/>
            </a:endParaRPr>
          </a:p>
          <a:p>
            <a:pPr marL="8983" marR="905008">
              <a:lnSpc>
                <a:spcPct val="107000"/>
              </a:lnSpc>
              <a:spcBef>
                <a:spcPts val="50"/>
              </a:spcBef>
            </a:pPr>
            <a:r>
              <a:rPr spc="78" dirty="0">
                <a:latin typeface="Verdana"/>
                <a:cs typeface="Verdana"/>
              </a:rPr>
              <a:t>Созидательный</a:t>
            </a:r>
            <a:r>
              <a:rPr spc="-127" dirty="0">
                <a:latin typeface="Verdana"/>
                <a:cs typeface="Verdana"/>
              </a:rPr>
              <a:t> </a:t>
            </a:r>
            <a:r>
              <a:rPr spc="25" dirty="0">
                <a:latin typeface="Verdana"/>
                <a:cs typeface="Verdana"/>
              </a:rPr>
              <a:t>труд </a:t>
            </a:r>
            <a:r>
              <a:rPr spc="74" dirty="0">
                <a:latin typeface="Verdana"/>
                <a:cs typeface="Verdana"/>
              </a:rPr>
              <a:t>Приоритет</a:t>
            </a:r>
            <a:r>
              <a:rPr spc="-120" dirty="0">
                <a:latin typeface="Verdana"/>
                <a:cs typeface="Verdana"/>
              </a:rPr>
              <a:t> </a:t>
            </a:r>
            <a:r>
              <a:rPr spc="53" dirty="0">
                <a:latin typeface="Verdana"/>
                <a:cs typeface="Verdana"/>
              </a:rPr>
              <a:t>духовного</a:t>
            </a:r>
            <a:r>
              <a:rPr spc="-117" dirty="0">
                <a:latin typeface="Verdana"/>
                <a:cs typeface="Verdana"/>
              </a:rPr>
              <a:t> </a:t>
            </a:r>
            <a:r>
              <a:rPr spc="50" dirty="0">
                <a:latin typeface="Verdana"/>
                <a:cs typeface="Verdana"/>
              </a:rPr>
              <a:t>над </a:t>
            </a:r>
            <a:r>
              <a:rPr spc="81" dirty="0">
                <a:latin typeface="Verdana"/>
                <a:cs typeface="Verdana"/>
              </a:rPr>
              <a:t>материальным </a:t>
            </a:r>
            <a:r>
              <a:rPr spc="74" dirty="0">
                <a:latin typeface="Verdana"/>
                <a:cs typeface="Verdana"/>
              </a:rPr>
              <a:t>Гуманизм,</a:t>
            </a:r>
            <a:r>
              <a:rPr spc="-127" dirty="0">
                <a:latin typeface="Verdana"/>
                <a:cs typeface="Verdana"/>
              </a:rPr>
              <a:t> </a:t>
            </a:r>
            <a:r>
              <a:rPr spc="92" dirty="0">
                <a:latin typeface="Verdana"/>
                <a:cs typeface="Verdana"/>
              </a:rPr>
              <a:t>милосердие </a:t>
            </a:r>
            <a:r>
              <a:rPr spc="67" dirty="0">
                <a:latin typeface="Verdana"/>
                <a:cs typeface="Verdana"/>
              </a:rPr>
              <a:t>Справедливость </a:t>
            </a:r>
            <a:r>
              <a:rPr spc="78" dirty="0">
                <a:latin typeface="Verdana"/>
                <a:cs typeface="Verdana"/>
              </a:rPr>
              <a:t>Коллективизм </a:t>
            </a:r>
            <a:r>
              <a:rPr spc="127" dirty="0">
                <a:latin typeface="Verdana"/>
                <a:cs typeface="Verdana"/>
              </a:rPr>
              <a:t>Взаимопомощь</a:t>
            </a:r>
            <a:r>
              <a:rPr spc="-120" dirty="0">
                <a:latin typeface="Verdana"/>
                <a:cs typeface="Verdana"/>
              </a:rPr>
              <a:t> </a:t>
            </a:r>
            <a:r>
              <a:rPr spc="42" dirty="0">
                <a:latin typeface="Verdana"/>
                <a:cs typeface="Verdana"/>
              </a:rPr>
              <a:t>и </a:t>
            </a:r>
            <a:r>
              <a:rPr spc="71" dirty="0">
                <a:latin typeface="Verdana"/>
                <a:cs typeface="Verdana"/>
              </a:rPr>
              <a:t>взаимоуважение </a:t>
            </a:r>
            <a:r>
              <a:rPr spc="85" dirty="0">
                <a:latin typeface="Verdana"/>
                <a:cs typeface="Verdana"/>
              </a:rPr>
              <a:t>Историческая</a:t>
            </a:r>
            <a:r>
              <a:rPr spc="-113" dirty="0">
                <a:latin typeface="Verdana"/>
                <a:cs typeface="Verdana"/>
              </a:rPr>
              <a:t> </a:t>
            </a:r>
            <a:r>
              <a:rPr spc="78" dirty="0">
                <a:latin typeface="Verdana"/>
                <a:cs typeface="Verdana"/>
              </a:rPr>
              <a:t>память</a:t>
            </a:r>
            <a:endParaRPr>
              <a:latin typeface="Verdana"/>
              <a:cs typeface="Verdana"/>
            </a:endParaRPr>
          </a:p>
          <a:p>
            <a:pPr marL="8983"/>
            <a:r>
              <a:rPr spc="78" dirty="0">
                <a:latin typeface="Verdana"/>
                <a:cs typeface="Verdana"/>
              </a:rPr>
              <a:t>и</a:t>
            </a:r>
            <a:r>
              <a:rPr spc="-127" dirty="0">
                <a:latin typeface="Verdana"/>
                <a:cs typeface="Verdana"/>
              </a:rPr>
              <a:t> </a:t>
            </a:r>
            <a:r>
              <a:rPr spc="85" dirty="0">
                <a:latin typeface="Verdana"/>
                <a:cs typeface="Verdana"/>
              </a:rPr>
              <a:t>преемственность</a:t>
            </a:r>
            <a:r>
              <a:rPr spc="-127" dirty="0">
                <a:latin typeface="Verdana"/>
                <a:cs typeface="Verdana"/>
              </a:rPr>
              <a:t> </a:t>
            </a:r>
            <a:r>
              <a:rPr spc="60" dirty="0">
                <a:latin typeface="Verdana"/>
                <a:cs typeface="Verdana"/>
              </a:rPr>
              <a:t>поколений</a:t>
            </a:r>
            <a:endParaRPr>
              <a:latin typeface="Verdana"/>
              <a:cs typeface="Verdana"/>
            </a:endParaRPr>
          </a:p>
          <a:p>
            <a:pPr marL="8983">
              <a:spcBef>
                <a:spcPts val="202"/>
              </a:spcBef>
            </a:pPr>
            <a:r>
              <a:rPr spc="95" dirty="0">
                <a:latin typeface="Verdana"/>
                <a:cs typeface="Verdana"/>
              </a:rPr>
              <a:t>Единство</a:t>
            </a:r>
            <a:r>
              <a:rPr spc="-117" dirty="0">
                <a:latin typeface="Verdana"/>
                <a:cs typeface="Verdana"/>
              </a:rPr>
              <a:t> </a:t>
            </a:r>
            <a:r>
              <a:rPr spc="74" dirty="0">
                <a:latin typeface="Verdana"/>
                <a:cs typeface="Verdana"/>
              </a:rPr>
              <a:t>народов</a:t>
            </a:r>
            <a:r>
              <a:rPr spc="-113" dirty="0">
                <a:latin typeface="Verdana"/>
                <a:cs typeface="Verdana"/>
              </a:rPr>
              <a:t> </a:t>
            </a:r>
            <a:r>
              <a:rPr spc="141" dirty="0">
                <a:latin typeface="Verdana"/>
                <a:cs typeface="Verdana"/>
              </a:rPr>
              <a:t>России</a:t>
            </a:r>
            <a:endParaRPr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5683" y="5356727"/>
            <a:ext cx="90503" cy="9060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5683" y="5655989"/>
            <a:ext cx="90503" cy="9061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5683" y="6240599"/>
            <a:ext cx="90503" cy="9061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5683" y="6813613"/>
            <a:ext cx="90503" cy="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5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" y="25"/>
            <a:ext cx="10692383" cy="74254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741" y="776985"/>
            <a:ext cx="92081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80" dirty="0">
                <a:latin typeface="Verdana"/>
                <a:cs typeface="Verdana"/>
              </a:rPr>
              <a:t>Российские</a:t>
            </a:r>
            <a:r>
              <a:rPr sz="3600" b="1" spc="-114" dirty="0">
                <a:latin typeface="Verdana"/>
                <a:cs typeface="Verdana"/>
              </a:rPr>
              <a:t> </a:t>
            </a:r>
            <a:r>
              <a:rPr sz="3600" b="1" spc="-200" dirty="0">
                <a:latin typeface="Verdana"/>
                <a:cs typeface="Verdana"/>
              </a:rPr>
              <a:t>общие</a:t>
            </a:r>
            <a:r>
              <a:rPr sz="3600" b="1" spc="-110" dirty="0">
                <a:latin typeface="Verdana"/>
                <a:cs typeface="Verdana"/>
              </a:rPr>
              <a:t> </a:t>
            </a:r>
            <a:r>
              <a:rPr sz="3600" b="1" spc="-10" dirty="0">
                <a:latin typeface="Verdana"/>
                <a:cs typeface="Verdana"/>
              </a:rPr>
              <a:t>базовые </a:t>
            </a:r>
            <a:r>
              <a:rPr sz="3600" b="1" spc="-254" dirty="0">
                <a:latin typeface="Verdana"/>
                <a:cs typeface="Verdana"/>
              </a:rPr>
              <a:t>(национальные,</a:t>
            </a:r>
            <a:r>
              <a:rPr sz="3600" b="1" spc="-10" dirty="0">
                <a:latin typeface="Verdana"/>
                <a:cs typeface="Verdana"/>
              </a:rPr>
              <a:t> </a:t>
            </a:r>
            <a:r>
              <a:rPr sz="3600" b="1" spc="-135" dirty="0">
                <a:latin typeface="Verdana"/>
                <a:cs typeface="Verdana"/>
              </a:rPr>
              <a:t>гражданские) </a:t>
            </a:r>
            <a:r>
              <a:rPr sz="3600" b="1" spc="-160" dirty="0">
                <a:latin typeface="Verdana"/>
                <a:cs typeface="Verdana"/>
              </a:rPr>
              <a:t>конституционные</a:t>
            </a:r>
            <a:r>
              <a:rPr sz="3600" b="1" spc="-135" dirty="0">
                <a:latin typeface="Verdana"/>
                <a:cs typeface="Verdana"/>
              </a:rPr>
              <a:t> </a:t>
            </a:r>
            <a:r>
              <a:rPr sz="3600" b="1" spc="-175" dirty="0">
                <a:latin typeface="Verdana"/>
                <a:cs typeface="Verdana"/>
              </a:rPr>
              <a:t>нормы</a:t>
            </a:r>
            <a:r>
              <a:rPr sz="3600" b="1" spc="-130" dirty="0">
                <a:latin typeface="Verdana"/>
                <a:cs typeface="Verdana"/>
              </a:rPr>
              <a:t> </a:t>
            </a:r>
            <a:r>
              <a:rPr sz="3600" b="1" dirty="0">
                <a:latin typeface="Verdana"/>
                <a:cs typeface="Verdana"/>
              </a:rPr>
              <a:t>и</a:t>
            </a:r>
            <a:r>
              <a:rPr sz="3600" b="1" spc="-65" dirty="0">
                <a:latin typeface="Verdana"/>
                <a:cs typeface="Verdana"/>
              </a:rPr>
              <a:t> </a:t>
            </a:r>
            <a:r>
              <a:rPr sz="3600" b="1" spc="-95" dirty="0">
                <a:latin typeface="Verdana"/>
                <a:cs typeface="Verdana"/>
              </a:rPr>
              <a:t>ценности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620" y="3087370"/>
            <a:ext cx="501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14" dirty="0">
                <a:solidFill>
                  <a:srgbClr val="333B88"/>
                </a:solidFill>
                <a:latin typeface="Verdana"/>
                <a:cs typeface="Verdana"/>
              </a:rPr>
              <a:t>Основные</a:t>
            </a:r>
            <a:r>
              <a:rPr sz="2400" spc="10" dirty="0">
                <a:solidFill>
                  <a:srgbClr val="333B88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333B88"/>
                </a:solidFill>
                <a:latin typeface="Verdana"/>
                <a:cs typeface="Verdana"/>
              </a:rPr>
              <a:t>группы</a:t>
            </a:r>
            <a:r>
              <a:rPr sz="2400" spc="5" dirty="0">
                <a:solidFill>
                  <a:srgbClr val="333B88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333B88"/>
                </a:solidFill>
                <a:latin typeface="Verdana"/>
                <a:cs typeface="Verdana"/>
              </a:rPr>
              <a:t>ценностей: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9638" y="6110122"/>
            <a:ext cx="78384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B88"/>
                </a:solidFill>
                <a:latin typeface="Calibri"/>
                <a:cs typeface="Calibri"/>
              </a:rPr>
              <a:t>ИНВАРИАНТНОЕ</a:t>
            </a:r>
            <a:r>
              <a:rPr sz="3200" spc="-12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33B88"/>
                </a:solidFill>
                <a:latin typeface="Calibri"/>
                <a:cs typeface="Calibri"/>
              </a:rPr>
              <a:t>СОДЕРЖАНИЕ</a:t>
            </a:r>
            <a:r>
              <a:rPr sz="3200" spc="-1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33B88"/>
                </a:solidFill>
                <a:latin typeface="Calibri"/>
                <a:cs typeface="Calibri"/>
              </a:rPr>
              <a:t>ВОСПИТАНИЯ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98245" y="4666932"/>
          <a:ext cx="9217023" cy="523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0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7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59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015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73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13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Человек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Семья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13081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spc="-1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Человечество,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Природа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Народ</a:t>
                      </a:r>
                      <a:r>
                        <a:rPr sz="1600" spc="-85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России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1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Российское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Народ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705"/>
                        </a:lnSpc>
                      </a:pPr>
                      <a:r>
                        <a:rPr sz="160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мировое</a:t>
                      </a:r>
                      <a:r>
                        <a:rPr sz="1600" spc="-5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сообщество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ts val="1630"/>
                        </a:lnSpc>
                      </a:pPr>
                      <a:r>
                        <a:rPr sz="160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(российское</a:t>
                      </a:r>
                      <a:r>
                        <a:rPr sz="1600" spc="-65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общество)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1805"/>
                        </a:lnSpc>
                      </a:pPr>
                      <a:r>
                        <a:rPr sz="1600" spc="-10" dirty="0">
                          <a:solidFill>
                            <a:srgbClr val="333B88"/>
                          </a:solidFill>
                          <a:latin typeface="Calibri"/>
                          <a:cs typeface="Calibri"/>
                        </a:rPr>
                        <a:t>государство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759777" y="3776090"/>
            <a:ext cx="8126730" cy="907415"/>
            <a:chOff x="759777" y="3776090"/>
            <a:chExt cx="8126730" cy="9074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777" y="3776116"/>
              <a:ext cx="770153" cy="87436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91250" y="4352797"/>
              <a:ext cx="977265" cy="330835"/>
            </a:xfrm>
            <a:custGeom>
              <a:avLst/>
              <a:gdLst/>
              <a:ahLst/>
              <a:cxnLst/>
              <a:rect l="l" t="t" r="r" b="b"/>
              <a:pathLst>
                <a:path w="977265" h="330835">
                  <a:moveTo>
                    <a:pt x="977138" y="184150"/>
                  </a:moveTo>
                  <a:lnTo>
                    <a:pt x="795274" y="184150"/>
                  </a:lnTo>
                  <a:lnTo>
                    <a:pt x="787400" y="173355"/>
                  </a:lnTo>
                  <a:lnTo>
                    <a:pt x="783717" y="167894"/>
                  </a:lnTo>
                  <a:lnTo>
                    <a:pt x="780034" y="157099"/>
                  </a:lnTo>
                  <a:lnTo>
                    <a:pt x="778891" y="157099"/>
                  </a:lnTo>
                  <a:lnTo>
                    <a:pt x="778383" y="151638"/>
                  </a:lnTo>
                  <a:lnTo>
                    <a:pt x="782066" y="140843"/>
                  </a:lnTo>
                  <a:lnTo>
                    <a:pt x="711708" y="140843"/>
                  </a:lnTo>
                  <a:lnTo>
                    <a:pt x="741553" y="167894"/>
                  </a:lnTo>
                  <a:lnTo>
                    <a:pt x="764794" y="222123"/>
                  </a:lnTo>
                  <a:lnTo>
                    <a:pt x="766191" y="259969"/>
                  </a:lnTo>
                  <a:lnTo>
                    <a:pt x="765683" y="276225"/>
                  </a:lnTo>
                  <a:lnTo>
                    <a:pt x="765302" y="297942"/>
                  </a:lnTo>
                  <a:lnTo>
                    <a:pt x="539750" y="297942"/>
                  </a:lnTo>
                  <a:lnTo>
                    <a:pt x="587121" y="254508"/>
                  </a:lnTo>
                  <a:lnTo>
                    <a:pt x="452247" y="254508"/>
                  </a:lnTo>
                  <a:lnTo>
                    <a:pt x="323596" y="140843"/>
                  </a:lnTo>
                  <a:lnTo>
                    <a:pt x="266319" y="140843"/>
                  </a:lnTo>
                  <a:lnTo>
                    <a:pt x="438645" y="297942"/>
                  </a:lnTo>
                  <a:lnTo>
                    <a:pt x="209931" y="297942"/>
                  </a:lnTo>
                  <a:lnTo>
                    <a:pt x="210058" y="276225"/>
                  </a:lnTo>
                  <a:lnTo>
                    <a:pt x="209804" y="254508"/>
                  </a:lnTo>
                  <a:lnTo>
                    <a:pt x="210820" y="232918"/>
                  </a:lnTo>
                  <a:lnTo>
                    <a:pt x="214757" y="211201"/>
                  </a:lnTo>
                  <a:lnTo>
                    <a:pt x="223012" y="189611"/>
                  </a:lnTo>
                  <a:lnTo>
                    <a:pt x="225933" y="184150"/>
                  </a:lnTo>
                  <a:lnTo>
                    <a:pt x="39751" y="184150"/>
                  </a:lnTo>
                  <a:lnTo>
                    <a:pt x="37973" y="167894"/>
                  </a:lnTo>
                  <a:lnTo>
                    <a:pt x="38481" y="146304"/>
                  </a:lnTo>
                  <a:lnTo>
                    <a:pt x="41529" y="130048"/>
                  </a:lnTo>
                  <a:lnTo>
                    <a:pt x="73279" y="86741"/>
                  </a:lnTo>
                  <a:lnTo>
                    <a:pt x="123190" y="65024"/>
                  </a:lnTo>
                  <a:lnTo>
                    <a:pt x="138811" y="65024"/>
                  </a:lnTo>
                  <a:lnTo>
                    <a:pt x="154305" y="59563"/>
                  </a:lnTo>
                  <a:lnTo>
                    <a:pt x="162306" y="59563"/>
                  </a:lnTo>
                  <a:lnTo>
                    <a:pt x="166497" y="54229"/>
                  </a:lnTo>
                  <a:lnTo>
                    <a:pt x="209550" y="54229"/>
                  </a:lnTo>
                  <a:lnTo>
                    <a:pt x="205867" y="37973"/>
                  </a:lnTo>
                  <a:lnTo>
                    <a:pt x="203581" y="16256"/>
                  </a:lnTo>
                  <a:lnTo>
                    <a:pt x="300101" y="16256"/>
                  </a:lnTo>
                  <a:lnTo>
                    <a:pt x="299466" y="10922"/>
                  </a:lnTo>
                  <a:lnTo>
                    <a:pt x="299720" y="5461"/>
                  </a:lnTo>
                  <a:lnTo>
                    <a:pt x="301498" y="0"/>
                  </a:lnTo>
                  <a:lnTo>
                    <a:pt x="164084" y="0"/>
                  </a:lnTo>
                  <a:lnTo>
                    <a:pt x="165989" y="10922"/>
                  </a:lnTo>
                  <a:lnTo>
                    <a:pt x="166116" y="16256"/>
                  </a:lnTo>
                  <a:lnTo>
                    <a:pt x="165608" y="21717"/>
                  </a:lnTo>
                  <a:lnTo>
                    <a:pt x="158877" y="21717"/>
                  </a:lnTo>
                  <a:lnTo>
                    <a:pt x="144907" y="27051"/>
                  </a:lnTo>
                  <a:lnTo>
                    <a:pt x="131064" y="27051"/>
                  </a:lnTo>
                  <a:lnTo>
                    <a:pt x="117094" y="32512"/>
                  </a:lnTo>
                  <a:lnTo>
                    <a:pt x="103251" y="32512"/>
                  </a:lnTo>
                  <a:lnTo>
                    <a:pt x="78994" y="43307"/>
                  </a:lnTo>
                  <a:lnTo>
                    <a:pt x="57404" y="54229"/>
                  </a:lnTo>
                  <a:lnTo>
                    <a:pt x="38862" y="65024"/>
                  </a:lnTo>
                  <a:lnTo>
                    <a:pt x="23495" y="86741"/>
                  </a:lnTo>
                  <a:lnTo>
                    <a:pt x="11430" y="102870"/>
                  </a:lnTo>
                  <a:lnTo>
                    <a:pt x="8001" y="113792"/>
                  </a:lnTo>
                  <a:lnTo>
                    <a:pt x="5207" y="119126"/>
                  </a:lnTo>
                  <a:lnTo>
                    <a:pt x="0" y="140843"/>
                  </a:lnTo>
                  <a:lnTo>
                    <a:pt x="0" y="205867"/>
                  </a:lnTo>
                  <a:lnTo>
                    <a:pt x="4191" y="216662"/>
                  </a:lnTo>
                  <a:lnTo>
                    <a:pt x="9906" y="216662"/>
                  </a:lnTo>
                  <a:lnTo>
                    <a:pt x="17145" y="222123"/>
                  </a:lnTo>
                  <a:lnTo>
                    <a:pt x="172339" y="222123"/>
                  </a:lnTo>
                  <a:lnTo>
                    <a:pt x="172339" y="297942"/>
                  </a:lnTo>
                  <a:lnTo>
                    <a:pt x="49530" y="297942"/>
                  </a:lnTo>
                  <a:lnTo>
                    <a:pt x="41910" y="303276"/>
                  </a:lnTo>
                  <a:lnTo>
                    <a:pt x="38354" y="314198"/>
                  </a:lnTo>
                  <a:lnTo>
                    <a:pt x="40132" y="319532"/>
                  </a:lnTo>
                  <a:lnTo>
                    <a:pt x="42926" y="324993"/>
                  </a:lnTo>
                  <a:lnTo>
                    <a:pt x="46736" y="324993"/>
                  </a:lnTo>
                  <a:lnTo>
                    <a:pt x="51054" y="330327"/>
                  </a:lnTo>
                  <a:lnTo>
                    <a:pt x="930275" y="330327"/>
                  </a:lnTo>
                  <a:lnTo>
                    <a:pt x="934847" y="324993"/>
                  </a:lnTo>
                  <a:lnTo>
                    <a:pt x="937768" y="319532"/>
                  </a:lnTo>
                  <a:lnTo>
                    <a:pt x="938784" y="314198"/>
                  </a:lnTo>
                  <a:lnTo>
                    <a:pt x="937768" y="308737"/>
                  </a:lnTo>
                  <a:lnTo>
                    <a:pt x="934847" y="303276"/>
                  </a:lnTo>
                  <a:lnTo>
                    <a:pt x="930275" y="303276"/>
                  </a:lnTo>
                  <a:lnTo>
                    <a:pt x="924433" y="297942"/>
                  </a:lnTo>
                  <a:lnTo>
                    <a:pt x="805307" y="297942"/>
                  </a:lnTo>
                  <a:lnTo>
                    <a:pt x="805307" y="222123"/>
                  </a:lnTo>
                  <a:lnTo>
                    <a:pt x="960120" y="222123"/>
                  </a:lnTo>
                  <a:lnTo>
                    <a:pt x="967232" y="216662"/>
                  </a:lnTo>
                  <a:lnTo>
                    <a:pt x="972947" y="216662"/>
                  </a:lnTo>
                  <a:lnTo>
                    <a:pt x="977138" y="205867"/>
                  </a:lnTo>
                  <a:lnTo>
                    <a:pt x="977138" y="18415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9300" y="4450333"/>
              <a:ext cx="120903" cy="1569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98057" y="4076699"/>
              <a:ext cx="870585" cy="530860"/>
            </a:xfrm>
            <a:custGeom>
              <a:avLst/>
              <a:gdLst/>
              <a:ahLst/>
              <a:cxnLst/>
              <a:rect l="l" t="t" r="r" b="b"/>
              <a:pathLst>
                <a:path w="870584" h="530860">
                  <a:moveTo>
                    <a:pt x="870331" y="416941"/>
                  </a:moveTo>
                  <a:lnTo>
                    <a:pt x="869823" y="411480"/>
                  </a:lnTo>
                  <a:lnTo>
                    <a:pt x="868680" y="411480"/>
                  </a:lnTo>
                  <a:lnTo>
                    <a:pt x="862584" y="389890"/>
                  </a:lnTo>
                  <a:lnTo>
                    <a:pt x="842010" y="351917"/>
                  </a:lnTo>
                  <a:lnTo>
                    <a:pt x="810133" y="330327"/>
                  </a:lnTo>
                  <a:lnTo>
                    <a:pt x="767080" y="308610"/>
                  </a:lnTo>
                  <a:lnTo>
                    <a:pt x="754253" y="308610"/>
                  </a:lnTo>
                  <a:lnTo>
                    <a:pt x="741172" y="303149"/>
                  </a:lnTo>
                  <a:lnTo>
                    <a:pt x="728218" y="303149"/>
                  </a:lnTo>
                  <a:lnTo>
                    <a:pt x="715264" y="297815"/>
                  </a:lnTo>
                  <a:lnTo>
                    <a:pt x="708660" y="297815"/>
                  </a:lnTo>
                  <a:lnTo>
                    <a:pt x="706120" y="292354"/>
                  </a:lnTo>
                  <a:lnTo>
                    <a:pt x="705104" y="292354"/>
                  </a:lnTo>
                  <a:lnTo>
                    <a:pt x="704215" y="281559"/>
                  </a:lnTo>
                  <a:lnTo>
                    <a:pt x="705485" y="276098"/>
                  </a:lnTo>
                  <a:lnTo>
                    <a:pt x="710311" y="270764"/>
                  </a:lnTo>
                  <a:lnTo>
                    <a:pt x="729234" y="259842"/>
                  </a:lnTo>
                  <a:lnTo>
                    <a:pt x="666369" y="259842"/>
                  </a:lnTo>
                  <a:lnTo>
                    <a:pt x="666369" y="303149"/>
                  </a:lnTo>
                  <a:lnTo>
                    <a:pt x="665607" y="308610"/>
                  </a:lnTo>
                  <a:lnTo>
                    <a:pt x="659765" y="330327"/>
                  </a:lnTo>
                  <a:lnTo>
                    <a:pt x="641096" y="395224"/>
                  </a:lnTo>
                  <a:lnTo>
                    <a:pt x="640588" y="395224"/>
                  </a:lnTo>
                  <a:lnTo>
                    <a:pt x="638937" y="400685"/>
                  </a:lnTo>
                  <a:lnTo>
                    <a:pt x="636651" y="395224"/>
                  </a:lnTo>
                  <a:lnTo>
                    <a:pt x="634365" y="395224"/>
                  </a:lnTo>
                  <a:lnTo>
                    <a:pt x="632460" y="389890"/>
                  </a:lnTo>
                  <a:lnTo>
                    <a:pt x="631063" y="384429"/>
                  </a:lnTo>
                  <a:lnTo>
                    <a:pt x="627507" y="373634"/>
                  </a:lnTo>
                  <a:lnTo>
                    <a:pt x="625602" y="368173"/>
                  </a:lnTo>
                  <a:lnTo>
                    <a:pt x="620268" y="351917"/>
                  </a:lnTo>
                  <a:lnTo>
                    <a:pt x="615061" y="330327"/>
                  </a:lnTo>
                  <a:lnTo>
                    <a:pt x="613410" y="324866"/>
                  </a:lnTo>
                  <a:lnTo>
                    <a:pt x="610108" y="314071"/>
                  </a:lnTo>
                  <a:lnTo>
                    <a:pt x="609092" y="308610"/>
                  </a:lnTo>
                  <a:lnTo>
                    <a:pt x="608584" y="292354"/>
                  </a:lnTo>
                  <a:lnTo>
                    <a:pt x="665861" y="292354"/>
                  </a:lnTo>
                  <a:lnTo>
                    <a:pt x="666369" y="303149"/>
                  </a:lnTo>
                  <a:lnTo>
                    <a:pt x="666369" y="259842"/>
                  </a:lnTo>
                  <a:lnTo>
                    <a:pt x="642239" y="259842"/>
                  </a:lnTo>
                  <a:lnTo>
                    <a:pt x="620268" y="254508"/>
                  </a:lnTo>
                  <a:lnTo>
                    <a:pt x="599948" y="249047"/>
                  </a:lnTo>
                  <a:lnTo>
                    <a:pt x="586105" y="244894"/>
                  </a:lnTo>
                  <a:lnTo>
                    <a:pt x="586105" y="368173"/>
                  </a:lnTo>
                  <a:lnTo>
                    <a:pt x="505587" y="351917"/>
                  </a:lnTo>
                  <a:lnTo>
                    <a:pt x="505333" y="346583"/>
                  </a:lnTo>
                  <a:lnTo>
                    <a:pt x="575691" y="330327"/>
                  </a:lnTo>
                  <a:lnTo>
                    <a:pt x="586105" y="368173"/>
                  </a:lnTo>
                  <a:lnTo>
                    <a:pt x="586105" y="244894"/>
                  </a:lnTo>
                  <a:lnTo>
                    <a:pt x="581787" y="243586"/>
                  </a:lnTo>
                  <a:lnTo>
                    <a:pt x="570738" y="231787"/>
                  </a:lnTo>
                  <a:lnTo>
                    <a:pt x="570738" y="287020"/>
                  </a:lnTo>
                  <a:lnTo>
                    <a:pt x="570484" y="287020"/>
                  </a:lnTo>
                  <a:lnTo>
                    <a:pt x="569976" y="297815"/>
                  </a:lnTo>
                  <a:lnTo>
                    <a:pt x="561467" y="297815"/>
                  </a:lnTo>
                  <a:lnTo>
                    <a:pt x="508381" y="314071"/>
                  </a:lnTo>
                  <a:lnTo>
                    <a:pt x="490728" y="314071"/>
                  </a:lnTo>
                  <a:lnTo>
                    <a:pt x="485013" y="319405"/>
                  </a:lnTo>
                  <a:lnTo>
                    <a:pt x="479425" y="319405"/>
                  </a:lnTo>
                  <a:lnTo>
                    <a:pt x="473837" y="324866"/>
                  </a:lnTo>
                  <a:lnTo>
                    <a:pt x="467995" y="324866"/>
                  </a:lnTo>
                  <a:lnTo>
                    <a:pt x="467995" y="319405"/>
                  </a:lnTo>
                  <a:lnTo>
                    <a:pt x="467741" y="319405"/>
                  </a:lnTo>
                  <a:lnTo>
                    <a:pt x="467360" y="308610"/>
                  </a:lnTo>
                  <a:lnTo>
                    <a:pt x="469773" y="303149"/>
                  </a:lnTo>
                  <a:lnTo>
                    <a:pt x="475361" y="297815"/>
                  </a:lnTo>
                  <a:lnTo>
                    <a:pt x="484124" y="287020"/>
                  </a:lnTo>
                  <a:lnTo>
                    <a:pt x="497840" y="281559"/>
                  </a:lnTo>
                  <a:lnTo>
                    <a:pt x="509651" y="270764"/>
                  </a:lnTo>
                  <a:lnTo>
                    <a:pt x="519684" y="254508"/>
                  </a:lnTo>
                  <a:lnTo>
                    <a:pt x="528320" y="243586"/>
                  </a:lnTo>
                  <a:lnTo>
                    <a:pt x="538480" y="249047"/>
                  </a:lnTo>
                  <a:lnTo>
                    <a:pt x="548767" y="259842"/>
                  </a:lnTo>
                  <a:lnTo>
                    <a:pt x="558673" y="265303"/>
                  </a:lnTo>
                  <a:lnTo>
                    <a:pt x="568198" y="276098"/>
                  </a:lnTo>
                  <a:lnTo>
                    <a:pt x="570103" y="281559"/>
                  </a:lnTo>
                  <a:lnTo>
                    <a:pt x="570738" y="287020"/>
                  </a:lnTo>
                  <a:lnTo>
                    <a:pt x="570738" y="231787"/>
                  </a:lnTo>
                  <a:lnTo>
                    <a:pt x="561594" y="222008"/>
                  </a:lnTo>
                  <a:lnTo>
                    <a:pt x="557403" y="211201"/>
                  </a:lnTo>
                  <a:lnTo>
                    <a:pt x="554101" y="205740"/>
                  </a:lnTo>
                  <a:lnTo>
                    <a:pt x="552069" y="200279"/>
                  </a:lnTo>
                  <a:lnTo>
                    <a:pt x="550418" y="184023"/>
                  </a:lnTo>
                  <a:lnTo>
                    <a:pt x="549656" y="173228"/>
                  </a:lnTo>
                  <a:lnTo>
                    <a:pt x="549402" y="156972"/>
                  </a:lnTo>
                  <a:lnTo>
                    <a:pt x="548894" y="146177"/>
                  </a:lnTo>
                  <a:lnTo>
                    <a:pt x="571627" y="146177"/>
                  </a:lnTo>
                  <a:lnTo>
                    <a:pt x="613664" y="135382"/>
                  </a:lnTo>
                  <a:lnTo>
                    <a:pt x="633349" y="124460"/>
                  </a:lnTo>
                  <a:lnTo>
                    <a:pt x="763778" y="124460"/>
                  </a:lnTo>
                  <a:lnTo>
                    <a:pt x="763270" y="113665"/>
                  </a:lnTo>
                  <a:lnTo>
                    <a:pt x="549910" y="113665"/>
                  </a:lnTo>
                  <a:lnTo>
                    <a:pt x="551815" y="91948"/>
                  </a:lnTo>
                  <a:lnTo>
                    <a:pt x="553974" y="86614"/>
                  </a:lnTo>
                  <a:lnTo>
                    <a:pt x="494030" y="86614"/>
                  </a:lnTo>
                  <a:lnTo>
                    <a:pt x="477266" y="81153"/>
                  </a:lnTo>
                  <a:lnTo>
                    <a:pt x="469519" y="75819"/>
                  </a:lnTo>
                  <a:lnTo>
                    <a:pt x="419481" y="75819"/>
                  </a:lnTo>
                  <a:lnTo>
                    <a:pt x="433324" y="91948"/>
                  </a:lnTo>
                  <a:lnTo>
                    <a:pt x="449326" y="102870"/>
                  </a:lnTo>
                  <a:lnTo>
                    <a:pt x="467741" y="113665"/>
                  </a:lnTo>
                  <a:lnTo>
                    <a:pt x="488442" y="119126"/>
                  </a:lnTo>
                  <a:lnTo>
                    <a:pt x="511683" y="119126"/>
                  </a:lnTo>
                  <a:lnTo>
                    <a:pt x="511556" y="162445"/>
                  </a:lnTo>
                  <a:lnTo>
                    <a:pt x="506730" y="200279"/>
                  </a:lnTo>
                  <a:lnTo>
                    <a:pt x="486156" y="238252"/>
                  </a:lnTo>
                  <a:lnTo>
                    <a:pt x="452120" y="270764"/>
                  </a:lnTo>
                  <a:lnTo>
                    <a:pt x="431673" y="276098"/>
                  </a:lnTo>
                  <a:lnTo>
                    <a:pt x="409702" y="287020"/>
                  </a:lnTo>
                  <a:lnTo>
                    <a:pt x="363474" y="287020"/>
                  </a:lnTo>
                  <a:lnTo>
                    <a:pt x="339471" y="281559"/>
                  </a:lnTo>
                  <a:lnTo>
                    <a:pt x="298196" y="259842"/>
                  </a:lnTo>
                  <a:lnTo>
                    <a:pt x="268592" y="227330"/>
                  </a:lnTo>
                  <a:lnTo>
                    <a:pt x="254114" y="184023"/>
                  </a:lnTo>
                  <a:lnTo>
                    <a:pt x="252717" y="151638"/>
                  </a:lnTo>
                  <a:lnTo>
                    <a:pt x="253365" y="129921"/>
                  </a:lnTo>
                  <a:lnTo>
                    <a:pt x="253619" y="119126"/>
                  </a:lnTo>
                  <a:lnTo>
                    <a:pt x="297688" y="119126"/>
                  </a:lnTo>
                  <a:lnTo>
                    <a:pt x="319138" y="113665"/>
                  </a:lnTo>
                  <a:lnTo>
                    <a:pt x="213995" y="113665"/>
                  </a:lnTo>
                  <a:lnTo>
                    <a:pt x="213995" y="167767"/>
                  </a:lnTo>
                  <a:lnTo>
                    <a:pt x="213614" y="189484"/>
                  </a:lnTo>
                  <a:lnTo>
                    <a:pt x="199644" y="227330"/>
                  </a:lnTo>
                  <a:lnTo>
                    <a:pt x="160274" y="254508"/>
                  </a:lnTo>
                  <a:lnTo>
                    <a:pt x="136398" y="259842"/>
                  </a:lnTo>
                  <a:lnTo>
                    <a:pt x="110490" y="254508"/>
                  </a:lnTo>
                  <a:lnTo>
                    <a:pt x="68961" y="243586"/>
                  </a:lnTo>
                  <a:lnTo>
                    <a:pt x="43561" y="211201"/>
                  </a:lnTo>
                  <a:lnTo>
                    <a:pt x="38227" y="167767"/>
                  </a:lnTo>
                  <a:lnTo>
                    <a:pt x="38481" y="146177"/>
                  </a:lnTo>
                  <a:lnTo>
                    <a:pt x="54356" y="146177"/>
                  </a:lnTo>
                  <a:lnTo>
                    <a:pt x="69977" y="140716"/>
                  </a:lnTo>
                  <a:lnTo>
                    <a:pt x="85090" y="140716"/>
                  </a:lnTo>
                  <a:lnTo>
                    <a:pt x="99441" y="135382"/>
                  </a:lnTo>
                  <a:lnTo>
                    <a:pt x="113030" y="129921"/>
                  </a:lnTo>
                  <a:lnTo>
                    <a:pt x="138811" y="129921"/>
                  </a:lnTo>
                  <a:lnTo>
                    <a:pt x="152400" y="135382"/>
                  </a:lnTo>
                  <a:lnTo>
                    <a:pt x="166751" y="140716"/>
                  </a:lnTo>
                  <a:lnTo>
                    <a:pt x="181864" y="140716"/>
                  </a:lnTo>
                  <a:lnTo>
                    <a:pt x="197612" y="146177"/>
                  </a:lnTo>
                  <a:lnTo>
                    <a:pt x="213614" y="146177"/>
                  </a:lnTo>
                  <a:lnTo>
                    <a:pt x="213995" y="167767"/>
                  </a:lnTo>
                  <a:lnTo>
                    <a:pt x="213995" y="113665"/>
                  </a:lnTo>
                  <a:lnTo>
                    <a:pt x="38481" y="113665"/>
                  </a:lnTo>
                  <a:lnTo>
                    <a:pt x="40386" y="91948"/>
                  </a:lnTo>
                  <a:lnTo>
                    <a:pt x="74803" y="48641"/>
                  </a:lnTo>
                  <a:lnTo>
                    <a:pt x="114300" y="32385"/>
                  </a:lnTo>
                  <a:lnTo>
                    <a:pt x="220840" y="32385"/>
                  </a:lnTo>
                  <a:lnTo>
                    <a:pt x="215519" y="27051"/>
                  </a:lnTo>
                  <a:lnTo>
                    <a:pt x="210312" y="27051"/>
                  </a:lnTo>
                  <a:lnTo>
                    <a:pt x="188341" y="10795"/>
                  </a:lnTo>
                  <a:lnTo>
                    <a:pt x="164719" y="5334"/>
                  </a:lnTo>
                  <a:lnTo>
                    <a:pt x="139700" y="0"/>
                  </a:lnTo>
                  <a:lnTo>
                    <a:pt x="90297" y="0"/>
                  </a:lnTo>
                  <a:lnTo>
                    <a:pt x="48387" y="21590"/>
                  </a:lnTo>
                  <a:lnTo>
                    <a:pt x="17145" y="48641"/>
                  </a:lnTo>
                  <a:lnTo>
                    <a:pt x="2540" y="91948"/>
                  </a:lnTo>
                  <a:lnTo>
                    <a:pt x="0" y="151638"/>
                  </a:lnTo>
                  <a:lnTo>
                    <a:pt x="635" y="173228"/>
                  </a:lnTo>
                  <a:lnTo>
                    <a:pt x="5715" y="216535"/>
                  </a:lnTo>
                  <a:lnTo>
                    <a:pt x="29464" y="254508"/>
                  </a:lnTo>
                  <a:lnTo>
                    <a:pt x="47879" y="270764"/>
                  </a:lnTo>
                  <a:lnTo>
                    <a:pt x="53594" y="276098"/>
                  </a:lnTo>
                  <a:lnTo>
                    <a:pt x="198120" y="276098"/>
                  </a:lnTo>
                  <a:lnTo>
                    <a:pt x="203327" y="270764"/>
                  </a:lnTo>
                  <a:lnTo>
                    <a:pt x="220472" y="259842"/>
                  </a:lnTo>
                  <a:lnTo>
                    <a:pt x="228587" y="254508"/>
                  </a:lnTo>
                  <a:lnTo>
                    <a:pt x="236588" y="243586"/>
                  </a:lnTo>
                  <a:lnTo>
                    <a:pt x="246888" y="259842"/>
                  </a:lnTo>
                  <a:lnTo>
                    <a:pt x="259588" y="276098"/>
                  </a:lnTo>
                  <a:lnTo>
                    <a:pt x="274574" y="287020"/>
                  </a:lnTo>
                  <a:lnTo>
                    <a:pt x="291592" y="297815"/>
                  </a:lnTo>
                  <a:lnTo>
                    <a:pt x="293738" y="297815"/>
                  </a:lnTo>
                  <a:lnTo>
                    <a:pt x="295516" y="303149"/>
                  </a:lnTo>
                  <a:lnTo>
                    <a:pt x="295783" y="303149"/>
                  </a:lnTo>
                  <a:lnTo>
                    <a:pt x="296037" y="319405"/>
                  </a:lnTo>
                  <a:lnTo>
                    <a:pt x="295910" y="324866"/>
                  </a:lnTo>
                  <a:lnTo>
                    <a:pt x="289941" y="324866"/>
                  </a:lnTo>
                  <a:lnTo>
                    <a:pt x="284213" y="319405"/>
                  </a:lnTo>
                  <a:lnTo>
                    <a:pt x="278638" y="319405"/>
                  </a:lnTo>
                  <a:lnTo>
                    <a:pt x="273037" y="314071"/>
                  </a:lnTo>
                  <a:lnTo>
                    <a:pt x="258064" y="314071"/>
                  </a:lnTo>
                  <a:lnTo>
                    <a:pt x="258064" y="346583"/>
                  </a:lnTo>
                  <a:lnTo>
                    <a:pt x="177673" y="368173"/>
                  </a:lnTo>
                  <a:lnTo>
                    <a:pt x="187833" y="330327"/>
                  </a:lnTo>
                  <a:lnTo>
                    <a:pt x="258064" y="346583"/>
                  </a:lnTo>
                  <a:lnTo>
                    <a:pt x="258064" y="314071"/>
                  </a:lnTo>
                  <a:lnTo>
                    <a:pt x="255143" y="314071"/>
                  </a:lnTo>
                  <a:lnTo>
                    <a:pt x="201168" y="297815"/>
                  </a:lnTo>
                  <a:lnTo>
                    <a:pt x="194564" y="297815"/>
                  </a:lnTo>
                  <a:lnTo>
                    <a:pt x="193294" y="292354"/>
                  </a:lnTo>
                  <a:lnTo>
                    <a:pt x="153670" y="292354"/>
                  </a:lnTo>
                  <a:lnTo>
                    <a:pt x="153162" y="308610"/>
                  </a:lnTo>
                  <a:lnTo>
                    <a:pt x="147955" y="335661"/>
                  </a:lnTo>
                  <a:lnTo>
                    <a:pt x="139700" y="362839"/>
                  </a:lnTo>
                  <a:lnTo>
                    <a:pt x="130556" y="384429"/>
                  </a:lnTo>
                  <a:lnTo>
                    <a:pt x="122174" y="400685"/>
                  </a:lnTo>
                  <a:lnTo>
                    <a:pt x="116840" y="378968"/>
                  </a:lnTo>
                  <a:lnTo>
                    <a:pt x="104013" y="335661"/>
                  </a:lnTo>
                  <a:lnTo>
                    <a:pt x="102743" y="330327"/>
                  </a:lnTo>
                  <a:lnTo>
                    <a:pt x="64135" y="330327"/>
                  </a:lnTo>
                  <a:lnTo>
                    <a:pt x="75819" y="373634"/>
                  </a:lnTo>
                  <a:lnTo>
                    <a:pt x="79756" y="384429"/>
                  </a:lnTo>
                  <a:lnTo>
                    <a:pt x="87630" y="416941"/>
                  </a:lnTo>
                  <a:lnTo>
                    <a:pt x="89916" y="422402"/>
                  </a:lnTo>
                  <a:lnTo>
                    <a:pt x="90297" y="427736"/>
                  </a:lnTo>
                  <a:lnTo>
                    <a:pt x="90043" y="433197"/>
                  </a:lnTo>
                  <a:lnTo>
                    <a:pt x="89154" y="433197"/>
                  </a:lnTo>
                  <a:lnTo>
                    <a:pt x="87884" y="438658"/>
                  </a:lnTo>
                  <a:lnTo>
                    <a:pt x="85217" y="443992"/>
                  </a:lnTo>
                  <a:lnTo>
                    <a:pt x="75438" y="460248"/>
                  </a:lnTo>
                  <a:lnTo>
                    <a:pt x="119126" y="460248"/>
                  </a:lnTo>
                  <a:lnTo>
                    <a:pt x="124841" y="449453"/>
                  </a:lnTo>
                  <a:lnTo>
                    <a:pt x="134874" y="438658"/>
                  </a:lnTo>
                  <a:lnTo>
                    <a:pt x="146431" y="427736"/>
                  </a:lnTo>
                  <a:lnTo>
                    <a:pt x="159512" y="416941"/>
                  </a:lnTo>
                  <a:lnTo>
                    <a:pt x="216789" y="416941"/>
                  </a:lnTo>
                  <a:lnTo>
                    <a:pt x="198501" y="400685"/>
                  </a:lnTo>
                  <a:lnTo>
                    <a:pt x="301244" y="373634"/>
                  </a:lnTo>
                  <a:lnTo>
                    <a:pt x="340614" y="373634"/>
                  </a:lnTo>
                  <a:lnTo>
                    <a:pt x="339217" y="368173"/>
                  </a:lnTo>
                  <a:lnTo>
                    <a:pt x="336296" y="357378"/>
                  </a:lnTo>
                  <a:lnTo>
                    <a:pt x="334518" y="346583"/>
                  </a:lnTo>
                  <a:lnTo>
                    <a:pt x="333756" y="330327"/>
                  </a:lnTo>
                  <a:lnTo>
                    <a:pt x="333616" y="324866"/>
                  </a:lnTo>
                  <a:lnTo>
                    <a:pt x="333248" y="319405"/>
                  </a:lnTo>
                  <a:lnTo>
                    <a:pt x="430276" y="319405"/>
                  </a:lnTo>
                  <a:lnTo>
                    <a:pt x="429768" y="341122"/>
                  </a:lnTo>
                  <a:lnTo>
                    <a:pt x="429133" y="346583"/>
                  </a:lnTo>
                  <a:lnTo>
                    <a:pt x="427228" y="357378"/>
                  </a:lnTo>
                  <a:lnTo>
                    <a:pt x="416560" y="400685"/>
                  </a:lnTo>
                  <a:lnTo>
                    <a:pt x="410972" y="416941"/>
                  </a:lnTo>
                  <a:lnTo>
                    <a:pt x="405384" y="438658"/>
                  </a:lnTo>
                  <a:lnTo>
                    <a:pt x="399542" y="460248"/>
                  </a:lnTo>
                  <a:lnTo>
                    <a:pt x="393573" y="476504"/>
                  </a:lnTo>
                  <a:lnTo>
                    <a:pt x="381381" y="519811"/>
                  </a:lnTo>
                  <a:lnTo>
                    <a:pt x="422148" y="519811"/>
                  </a:lnTo>
                  <a:lnTo>
                    <a:pt x="462534" y="373634"/>
                  </a:lnTo>
                  <a:lnTo>
                    <a:pt x="564007" y="395224"/>
                  </a:lnTo>
                  <a:lnTo>
                    <a:pt x="419227" y="530606"/>
                  </a:lnTo>
                  <a:lnTo>
                    <a:pt x="480314" y="530606"/>
                  </a:lnTo>
                  <a:lnTo>
                    <a:pt x="604901" y="416941"/>
                  </a:lnTo>
                  <a:lnTo>
                    <a:pt x="675259" y="416941"/>
                  </a:lnTo>
                  <a:lnTo>
                    <a:pt x="678815" y="406146"/>
                  </a:lnTo>
                  <a:lnTo>
                    <a:pt x="680085" y="400685"/>
                  </a:lnTo>
                  <a:lnTo>
                    <a:pt x="685292" y="378968"/>
                  </a:lnTo>
                  <a:lnTo>
                    <a:pt x="698754" y="335661"/>
                  </a:lnTo>
                  <a:lnTo>
                    <a:pt x="699262" y="335661"/>
                  </a:lnTo>
                  <a:lnTo>
                    <a:pt x="700151" y="330327"/>
                  </a:lnTo>
                  <a:lnTo>
                    <a:pt x="736346" y="341122"/>
                  </a:lnTo>
                  <a:lnTo>
                    <a:pt x="754253" y="341122"/>
                  </a:lnTo>
                  <a:lnTo>
                    <a:pt x="771906" y="346583"/>
                  </a:lnTo>
                  <a:lnTo>
                    <a:pt x="811403" y="373634"/>
                  </a:lnTo>
                  <a:lnTo>
                    <a:pt x="830199" y="411480"/>
                  </a:lnTo>
                  <a:lnTo>
                    <a:pt x="831342" y="427736"/>
                  </a:lnTo>
                  <a:lnTo>
                    <a:pt x="831342" y="438658"/>
                  </a:lnTo>
                  <a:lnTo>
                    <a:pt x="830580" y="460248"/>
                  </a:lnTo>
                  <a:lnTo>
                    <a:pt x="870331" y="460248"/>
                  </a:lnTo>
                  <a:lnTo>
                    <a:pt x="870331" y="416941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9280" y="4201159"/>
              <a:ext cx="122809" cy="1353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36538" y="3796537"/>
              <a:ext cx="725170" cy="394335"/>
            </a:xfrm>
            <a:custGeom>
              <a:avLst/>
              <a:gdLst/>
              <a:ahLst/>
              <a:cxnLst/>
              <a:rect l="l" t="t" r="r" b="b"/>
              <a:pathLst>
                <a:path w="725170" h="394335">
                  <a:moveTo>
                    <a:pt x="175260" y="393827"/>
                  </a:moveTo>
                  <a:lnTo>
                    <a:pt x="158115" y="388366"/>
                  </a:lnTo>
                  <a:lnTo>
                    <a:pt x="141605" y="388366"/>
                  </a:lnTo>
                  <a:lnTo>
                    <a:pt x="125984" y="383032"/>
                  </a:lnTo>
                  <a:lnTo>
                    <a:pt x="111379" y="377571"/>
                  </a:lnTo>
                  <a:lnTo>
                    <a:pt x="87376" y="366776"/>
                  </a:lnTo>
                  <a:lnTo>
                    <a:pt x="63373" y="377571"/>
                  </a:lnTo>
                  <a:lnTo>
                    <a:pt x="48895" y="383032"/>
                  </a:lnTo>
                  <a:lnTo>
                    <a:pt x="33274" y="388366"/>
                  </a:lnTo>
                  <a:lnTo>
                    <a:pt x="17018" y="388366"/>
                  </a:lnTo>
                  <a:lnTo>
                    <a:pt x="0" y="393827"/>
                  </a:lnTo>
                  <a:lnTo>
                    <a:pt x="175260" y="393827"/>
                  </a:lnTo>
                  <a:close/>
                </a:path>
                <a:path w="725170" h="394335">
                  <a:moveTo>
                    <a:pt x="362585" y="24511"/>
                  </a:moveTo>
                  <a:lnTo>
                    <a:pt x="362077" y="16891"/>
                  </a:lnTo>
                  <a:lnTo>
                    <a:pt x="359918" y="10287"/>
                  </a:lnTo>
                  <a:lnTo>
                    <a:pt x="355727" y="4572"/>
                  </a:lnTo>
                  <a:lnTo>
                    <a:pt x="348996" y="0"/>
                  </a:lnTo>
                  <a:lnTo>
                    <a:pt x="337566" y="0"/>
                  </a:lnTo>
                  <a:lnTo>
                    <a:pt x="330962" y="4572"/>
                  </a:lnTo>
                  <a:lnTo>
                    <a:pt x="326644" y="10287"/>
                  </a:lnTo>
                  <a:lnTo>
                    <a:pt x="324485" y="16891"/>
                  </a:lnTo>
                  <a:lnTo>
                    <a:pt x="323977" y="24511"/>
                  </a:lnTo>
                  <a:lnTo>
                    <a:pt x="324358" y="40259"/>
                  </a:lnTo>
                  <a:lnTo>
                    <a:pt x="324231" y="87503"/>
                  </a:lnTo>
                  <a:lnTo>
                    <a:pt x="325628" y="96139"/>
                  </a:lnTo>
                  <a:lnTo>
                    <a:pt x="329311" y="102743"/>
                  </a:lnTo>
                  <a:lnTo>
                    <a:pt x="335153" y="106934"/>
                  </a:lnTo>
                  <a:lnTo>
                    <a:pt x="342773" y="108585"/>
                  </a:lnTo>
                  <a:lnTo>
                    <a:pt x="350774" y="107315"/>
                  </a:lnTo>
                  <a:lnTo>
                    <a:pt x="356870" y="103124"/>
                  </a:lnTo>
                  <a:lnTo>
                    <a:pt x="360934" y="96393"/>
                  </a:lnTo>
                  <a:lnTo>
                    <a:pt x="362331" y="87503"/>
                  </a:lnTo>
                  <a:lnTo>
                    <a:pt x="362331" y="40259"/>
                  </a:lnTo>
                  <a:lnTo>
                    <a:pt x="362585" y="24511"/>
                  </a:lnTo>
                  <a:close/>
                </a:path>
                <a:path w="725170" h="394335">
                  <a:moveTo>
                    <a:pt x="686816" y="393827"/>
                  </a:moveTo>
                  <a:lnTo>
                    <a:pt x="668909" y="388366"/>
                  </a:lnTo>
                  <a:lnTo>
                    <a:pt x="651764" y="388366"/>
                  </a:lnTo>
                  <a:lnTo>
                    <a:pt x="635508" y="383032"/>
                  </a:lnTo>
                  <a:lnTo>
                    <a:pt x="620395" y="377571"/>
                  </a:lnTo>
                  <a:lnTo>
                    <a:pt x="598932" y="366776"/>
                  </a:lnTo>
                  <a:lnTo>
                    <a:pt x="577469" y="377571"/>
                  </a:lnTo>
                  <a:lnTo>
                    <a:pt x="562229" y="383032"/>
                  </a:lnTo>
                  <a:lnTo>
                    <a:pt x="546100" y="388366"/>
                  </a:lnTo>
                  <a:lnTo>
                    <a:pt x="529209" y="388366"/>
                  </a:lnTo>
                  <a:lnTo>
                    <a:pt x="511429" y="393827"/>
                  </a:lnTo>
                  <a:lnTo>
                    <a:pt x="686816" y="393827"/>
                  </a:lnTo>
                  <a:close/>
                </a:path>
                <a:path w="725170" h="394335">
                  <a:moveTo>
                    <a:pt x="724789" y="393827"/>
                  </a:moveTo>
                  <a:lnTo>
                    <a:pt x="723392" y="377571"/>
                  </a:lnTo>
                  <a:lnTo>
                    <a:pt x="718185" y="355981"/>
                  </a:lnTo>
                  <a:lnTo>
                    <a:pt x="702691" y="323469"/>
                  </a:lnTo>
                  <a:lnTo>
                    <a:pt x="688975" y="312547"/>
                  </a:lnTo>
                  <a:lnTo>
                    <a:pt x="672846" y="296291"/>
                  </a:lnTo>
                  <a:lnTo>
                    <a:pt x="654939" y="290957"/>
                  </a:lnTo>
                  <a:lnTo>
                    <a:pt x="635635" y="280162"/>
                  </a:lnTo>
                  <a:lnTo>
                    <a:pt x="572897" y="280162"/>
                  </a:lnTo>
                  <a:lnTo>
                    <a:pt x="551815" y="285496"/>
                  </a:lnTo>
                  <a:lnTo>
                    <a:pt x="527050" y="296291"/>
                  </a:lnTo>
                  <a:lnTo>
                    <a:pt x="515112" y="307213"/>
                  </a:lnTo>
                  <a:lnTo>
                    <a:pt x="503174" y="312547"/>
                  </a:lnTo>
                  <a:lnTo>
                    <a:pt x="480949" y="274701"/>
                  </a:lnTo>
                  <a:lnTo>
                    <a:pt x="451358" y="242189"/>
                  </a:lnTo>
                  <a:lnTo>
                    <a:pt x="414147" y="220472"/>
                  </a:lnTo>
                  <a:lnTo>
                    <a:pt x="369189" y="209677"/>
                  </a:lnTo>
                  <a:lnTo>
                    <a:pt x="318262" y="209677"/>
                  </a:lnTo>
                  <a:lnTo>
                    <a:pt x="273050" y="220472"/>
                  </a:lnTo>
                  <a:lnTo>
                    <a:pt x="235458" y="242189"/>
                  </a:lnTo>
                  <a:lnTo>
                    <a:pt x="205359" y="274701"/>
                  </a:lnTo>
                  <a:lnTo>
                    <a:pt x="182359" y="312547"/>
                  </a:lnTo>
                  <a:lnTo>
                    <a:pt x="95885" y="312547"/>
                  </a:lnTo>
                  <a:lnTo>
                    <a:pt x="136017" y="323469"/>
                  </a:lnTo>
                  <a:lnTo>
                    <a:pt x="153670" y="339725"/>
                  </a:lnTo>
                  <a:lnTo>
                    <a:pt x="165862" y="350520"/>
                  </a:lnTo>
                  <a:lnTo>
                    <a:pt x="172961" y="372110"/>
                  </a:lnTo>
                  <a:lnTo>
                    <a:pt x="175260" y="393827"/>
                  </a:lnTo>
                  <a:lnTo>
                    <a:pt x="280657" y="393827"/>
                  </a:lnTo>
                  <a:lnTo>
                    <a:pt x="342265" y="377571"/>
                  </a:lnTo>
                  <a:lnTo>
                    <a:pt x="361950" y="366776"/>
                  </a:lnTo>
                  <a:lnTo>
                    <a:pt x="381000" y="355981"/>
                  </a:lnTo>
                  <a:lnTo>
                    <a:pt x="431038" y="355981"/>
                  </a:lnTo>
                  <a:lnTo>
                    <a:pt x="423418" y="350520"/>
                  </a:lnTo>
                  <a:lnTo>
                    <a:pt x="410718" y="334264"/>
                  </a:lnTo>
                  <a:lnTo>
                    <a:pt x="417322" y="323469"/>
                  </a:lnTo>
                  <a:lnTo>
                    <a:pt x="420751" y="323469"/>
                  </a:lnTo>
                  <a:lnTo>
                    <a:pt x="424180" y="318008"/>
                  </a:lnTo>
                  <a:lnTo>
                    <a:pt x="429006" y="312547"/>
                  </a:lnTo>
                  <a:lnTo>
                    <a:pt x="430657" y="301752"/>
                  </a:lnTo>
                  <a:lnTo>
                    <a:pt x="429006" y="296291"/>
                  </a:lnTo>
                  <a:lnTo>
                    <a:pt x="424053" y="290957"/>
                  </a:lnTo>
                  <a:lnTo>
                    <a:pt x="417449" y="290957"/>
                  </a:lnTo>
                  <a:lnTo>
                    <a:pt x="410210" y="285496"/>
                  </a:lnTo>
                  <a:lnTo>
                    <a:pt x="396113" y="296291"/>
                  </a:lnTo>
                  <a:lnTo>
                    <a:pt x="381254" y="307213"/>
                  </a:lnTo>
                  <a:lnTo>
                    <a:pt x="365125" y="323469"/>
                  </a:lnTo>
                  <a:lnTo>
                    <a:pt x="347726" y="334264"/>
                  </a:lnTo>
                  <a:lnTo>
                    <a:pt x="328930" y="345059"/>
                  </a:lnTo>
                  <a:lnTo>
                    <a:pt x="308229" y="350520"/>
                  </a:lnTo>
                  <a:lnTo>
                    <a:pt x="235966" y="366776"/>
                  </a:lnTo>
                  <a:lnTo>
                    <a:pt x="213868" y="361315"/>
                  </a:lnTo>
                  <a:lnTo>
                    <a:pt x="219202" y="323469"/>
                  </a:lnTo>
                  <a:lnTo>
                    <a:pt x="250431" y="280162"/>
                  </a:lnTo>
                  <a:lnTo>
                    <a:pt x="265811" y="263906"/>
                  </a:lnTo>
                  <a:lnTo>
                    <a:pt x="283083" y="258445"/>
                  </a:lnTo>
                  <a:lnTo>
                    <a:pt x="302133" y="247650"/>
                  </a:lnTo>
                  <a:lnTo>
                    <a:pt x="322453" y="242189"/>
                  </a:lnTo>
                  <a:lnTo>
                    <a:pt x="365252" y="242189"/>
                  </a:lnTo>
                  <a:lnTo>
                    <a:pt x="385572" y="247650"/>
                  </a:lnTo>
                  <a:lnTo>
                    <a:pt x="404495" y="258445"/>
                  </a:lnTo>
                  <a:lnTo>
                    <a:pt x="421640" y="263906"/>
                  </a:lnTo>
                  <a:lnTo>
                    <a:pt x="436880" y="280162"/>
                  </a:lnTo>
                  <a:lnTo>
                    <a:pt x="449834" y="290957"/>
                  </a:lnTo>
                  <a:lnTo>
                    <a:pt x="460121" y="307213"/>
                  </a:lnTo>
                  <a:lnTo>
                    <a:pt x="467614" y="323469"/>
                  </a:lnTo>
                  <a:lnTo>
                    <a:pt x="471932" y="345059"/>
                  </a:lnTo>
                  <a:lnTo>
                    <a:pt x="472694" y="361315"/>
                  </a:lnTo>
                  <a:lnTo>
                    <a:pt x="455549" y="366776"/>
                  </a:lnTo>
                  <a:lnTo>
                    <a:pt x="515493" y="366776"/>
                  </a:lnTo>
                  <a:lnTo>
                    <a:pt x="530733" y="339725"/>
                  </a:lnTo>
                  <a:lnTo>
                    <a:pt x="546862" y="328803"/>
                  </a:lnTo>
                  <a:lnTo>
                    <a:pt x="566547" y="318008"/>
                  </a:lnTo>
                  <a:lnTo>
                    <a:pt x="586613" y="312547"/>
                  </a:lnTo>
                  <a:lnTo>
                    <a:pt x="606933" y="312547"/>
                  </a:lnTo>
                  <a:lnTo>
                    <a:pt x="647319" y="323469"/>
                  </a:lnTo>
                  <a:lnTo>
                    <a:pt x="665099" y="339725"/>
                  </a:lnTo>
                  <a:lnTo>
                    <a:pt x="677291" y="350520"/>
                  </a:lnTo>
                  <a:lnTo>
                    <a:pt x="684403" y="372110"/>
                  </a:lnTo>
                  <a:lnTo>
                    <a:pt x="686816" y="393827"/>
                  </a:lnTo>
                  <a:lnTo>
                    <a:pt x="724789" y="39382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0087" y="3868031"/>
              <a:ext cx="111787" cy="10236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9822" y="3871058"/>
              <a:ext cx="108670" cy="971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0895" y="3931174"/>
              <a:ext cx="37918" cy="338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49422" y="3808818"/>
              <a:ext cx="859802" cy="86427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2831" y="3783101"/>
              <a:ext cx="903198" cy="8743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08779" y="3776090"/>
              <a:ext cx="977138" cy="8693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08797" y="3808856"/>
              <a:ext cx="977125" cy="86931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27291" y="3809428"/>
            <a:ext cx="9582785" cy="2020570"/>
            <a:chOff x="627291" y="3809428"/>
            <a:chExt cx="9582785" cy="202057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14421" y="3809428"/>
              <a:ext cx="724662" cy="83299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1578" y="5293232"/>
              <a:ext cx="9554210" cy="521970"/>
            </a:xfrm>
            <a:custGeom>
              <a:avLst/>
              <a:gdLst/>
              <a:ahLst/>
              <a:cxnLst/>
              <a:rect l="l" t="t" r="r" b="b"/>
              <a:pathLst>
                <a:path w="9554210" h="521970">
                  <a:moveTo>
                    <a:pt x="9553854" y="0"/>
                  </a:moveTo>
                  <a:lnTo>
                    <a:pt x="9539768" y="55989"/>
                  </a:lnTo>
                  <a:lnTo>
                    <a:pt x="9499496" y="107793"/>
                  </a:lnTo>
                  <a:lnTo>
                    <a:pt x="9436018" y="154137"/>
                  </a:lnTo>
                  <a:lnTo>
                    <a:pt x="9396509" y="174864"/>
                  </a:lnTo>
                  <a:lnTo>
                    <a:pt x="9352316" y="193748"/>
                  </a:lnTo>
                  <a:lnTo>
                    <a:pt x="9303811" y="210632"/>
                  </a:lnTo>
                  <a:lnTo>
                    <a:pt x="9251368" y="225354"/>
                  </a:lnTo>
                  <a:lnTo>
                    <a:pt x="9195359" y="237756"/>
                  </a:lnTo>
                  <a:lnTo>
                    <a:pt x="9136156" y="247680"/>
                  </a:lnTo>
                  <a:lnTo>
                    <a:pt x="9074132" y="254965"/>
                  </a:lnTo>
                  <a:lnTo>
                    <a:pt x="9009659" y="259453"/>
                  </a:lnTo>
                  <a:lnTo>
                    <a:pt x="8943111" y="260984"/>
                  </a:lnTo>
                  <a:lnTo>
                    <a:pt x="5233060" y="260984"/>
                  </a:lnTo>
                  <a:lnTo>
                    <a:pt x="5166511" y="262516"/>
                  </a:lnTo>
                  <a:lnTo>
                    <a:pt x="5102039" y="267004"/>
                  </a:lnTo>
                  <a:lnTo>
                    <a:pt x="5040015" y="274289"/>
                  </a:lnTo>
                  <a:lnTo>
                    <a:pt x="4980812" y="284213"/>
                  </a:lnTo>
                  <a:lnTo>
                    <a:pt x="4924803" y="296615"/>
                  </a:lnTo>
                  <a:lnTo>
                    <a:pt x="4872360" y="311337"/>
                  </a:lnTo>
                  <a:lnTo>
                    <a:pt x="4823855" y="328221"/>
                  </a:lnTo>
                  <a:lnTo>
                    <a:pt x="4779662" y="347105"/>
                  </a:lnTo>
                  <a:lnTo>
                    <a:pt x="4740153" y="367832"/>
                  </a:lnTo>
                  <a:lnTo>
                    <a:pt x="4705699" y="390242"/>
                  </a:lnTo>
                  <a:lnTo>
                    <a:pt x="4653452" y="439475"/>
                  </a:lnTo>
                  <a:lnTo>
                    <a:pt x="4625901" y="493531"/>
                  </a:lnTo>
                  <a:lnTo>
                    <a:pt x="4622317" y="521969"/>
                  </a:lnTo>
                  <a:lnTo>
                    <a:pt x="4618732" y="493531"/>
                  </a:lnTo>
                  <a:lnTo>
                    <a:pt x="4591168" y="439475"/>
                  </a:lnTo>
                  <a:lnTo>
                    <a:pt x="4538901" y="390242"/>
                  </a:lnTo>
                  <a:lnTo>
                    <a:pt x="4504437" y="367832"/>
                  </a:lnTo>
                  <a:lnTo>
                    <a:pt x="4464915" y="347105"/>
                  </a:lnTo>
                  <a:lnTo>
                    <a:pt x="4420709" y="328221"/>
                  </a:lnTo>
                  <a:lnTo>
                    <a:pt x="4372192" y="311337"/>
                  </a:lnTo>
                  <a:lnTo>
                    <a:pt x="4319737" y="296615"/>
                  </a:lnTo>
                  <a:lnTo>
                    <a:pt x="4263717" y="284213"/>
                  </a:lnTo>
                  <a:lnTo>
                    <a:pt x="4204505" y="274289"/>
                  </a:lnTo>
                  <a:lnTo>
                    <a:pt x="4142474" y="267004"/>
                  </a:lnTo>
                  <a:lnTo>
                    <a:pt x="4077997" y="262516"/>
                  </a:lnTo>
                  <a:lnTo>
                    <a:pt x="4011447" y="260984"/>
                  </a:lnTo>
                  <a:lnTo>
                    <a:pt x="610819" y="260984"/>
                  </a:lnTo>
                  <a:lnTo>
                    <a:pt x="544263" y="259453"/>
                  </a:lnTo>
                  <a:lnTo>
                    <a:pt x="479782" y="254965"/>
                  </a:lnTo>
                  <a:lnTo>
                    <a:pt x="417751" y="247680"/>
                  </a:lnTo>
                  <a:lnTo>
                    <a:pt x="358541" y="237756"/>
                  </a:lnTo>
                  <a:lnTo>
                    <a:pt x="302525" y="225354"/>
                  </a:lnTo>
                  <a:lnTo>
                    <a:pt x="250075" y="210632"/>
                  </a:lnTo>
                  <a:lnTo>
                    <a:pt x="201565" y="193748"/>
                  </a:lnTo>
                  <a:lnTo>
                    <a:pt x="157366" y="174864"/>
                  </a:lnTo>
                  <a:lnTo>
                    <a:pt x="117851" y="154137"/>
                  </a:lnTo>
                  <a:lnTo>
                    <a:pt x="83393" y="131727"/>
                  </a:lnTo>
                  <a:lnTo>
                    <a:pt x="31139" y="82494"/>
                  </a:lnTo>
                  <a:lnTo>
                    <a:pt x="3584" y="28438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6195">
              <a:lnSpc>
                <a:spcPct val="100000"/>
              </a:lnSpc>
              <a:spcBef>
                <a:spcPts val="100"/>
              </a:spcBef>
            </a:pPr>
            <a:r>
              <a:rPr spc="280" dirty="0"/>
              <a:t>СОДЕРЖАНИЕ</a:t>
            </a:r>
            <a:r>
              <a:rPr spc="-5" dirty="0"/>
              <a:t> </a:t>
            </a:r>
            <a:r>
              <a:rPr spc="245" dirty="0"/>
              <a:t>ВОСПИТАНИЯ</a:t>
            </a:r>
          </a:p>
        </p:txBody>
      </p:sp>
      <p:sp>
        <p:nvSpPr>
          <p:cNvPr id="3" name="object 3"/>
          <p:cNvSpPr/>
          <p:nvPr/>
        </p:nvSpPr>
        <p:spPr>
          <a:xfrm>
            <a:off x="2502027" y="5388609"/>
            <a:ext cx="2336800" cy="1657350"/>
          </a:xfrm>
          <a:custGeom>
            <a:avLst/>
            <a:gdLst/>
            <a:ahLst/>
            <a:cxnLst/>
            <a:rect l="l" t="t" r="r" b="b"/>
            <a:pathLst>
              <a:path w="2336800" h="1657350">
                <a:moveTo>
                  <a:pt x="921664" y="606679"/>
                </a:moveTo>
                <a:lnTo>
                  <a:pt x="920953" y="606552"/>
                </a:lnTo>
                <a:lnTo>
                  <a:pt x="785622" y="606552"/>
                </a:lnTo>
                <a:lnTo>
                  <a:pt x="785622" y="606679"/>
                </a:lnTo>
                <a:lnTo>
                  <a:pt x="921664" y="606679"/>
                </a:lnTo>
                <a:close/>
              </a:path>
              <a:path w="2336800" h="1657350">
                <a:moveTo>
                  <a:pt x="1164818" y="606679"/>
                </a:moveTo>
                <a:lnTo>
                  <a:pt x="921664" y="606679"/>
                </a:lnTo>
                <a:lnTo>
                  <a:pt x="929513" y="608076"/>
                </a:lnTo>
                <a:lnTo>
                  <a:pt x="966597" y="615061"/>
                </a:lnTo>
                <a:lnTo>
                  <a:pt x="1114298" y="645414"/>
                </a:lnTo>
                <a:lnTo>
                  <a:pt x="1133348" y="647065"/>
                </a:lnTo>
                <a:lnTo>
                  <a:pt x="1159129" y="633730"/>
                </a:lnTo>
                <a:lnTo>
                  <a:pt x="1164818" y="606679"/>
                </a:lnTo>
                <a:close/>
              </a:path>
              <a:path w="2336800" h="1657350">
                <a:moveTo>
                  <a:pt x="1272057" y="606552"/>
                </a:moveTo>
                <a:lnTo>
                  <a:pt x="1164844" y="606552"/>
                </a:lnTo>
                <a:lnTo>
                  <a:pt x="1164818" y="606679"/>
                </a:lnTo>
                <a:lnTo>
                  <a:pt x="1271841" y="606679"/>
                </a:lnTo>
                <a:lnTo>
                  <a:pt x="1272057" y="606552"/>
                </a:lnTo>
                <a:close/>
              </a:path>
              <a:path w="2336800" h="1657350">
                <a:moveTo>
                  <a:pt x="1355217" y="606552"/>
                </a:moveTo>
                <a:lnTo>
                  <a:pt x="1346187" y="606425"/>
                </a:lnTo>
                <a:lnTo>
                  <a:pt x="1339608" y="606425"/>
                </a:lnTo>
                <a:lnTo>
                  <a:pt x="1324991" y="605663"/>
                </a:lnTo>
                <a:lnTo>
                  <a:pt x="1300861" y="603631"/>
                </a:lnTo>
                <a:lnTo>
                  <a:pt x="1288796" y="602996"/>
                </a:lnTo>
                <a:lnTo>
                  <a:pt x="1273937" y="605409"/>
                </a:lnTo>
                <a:lnTo>
                  <a:pt x="1272057" y="606552"/>
                </a:lnTo>
                <a:lnTo>
                  <a:pt x="1355217" y="606552"/>
                </a:lnTo>
                <a:close/>
              </a:path>
              <a:path w="2336800" h="1657350">
                <a:moveTo>
                  <a:pt x="1391666" y="606552"/>
                </a:moveTo>
                <a:lnTo>
                  <a:pt x="1355217" y="606552"/>
                </a:lnTo>
                <a:lnTo>
                  <a:pt x="1373378" y="606679"/>
                </a:lnTo>
                <a:lnTo>
                  <a:pt x="1391666" y="606552"/>
                </a:lnTo>
                <a:close/>
              </a:path>
              <a:path w="2336800" h="1657350">
                <a:moveTo>
                  <a:pt x="1454150" y="1596669"/>
                </a:moveTo>
                <a:lnTo>
                  <a:pt x="1453261" y="1580807"/>
                </a:lnTo>
                <a:lnTo>
                  <a:pt x="1447800" y="1567510"/>
                </a:lnTo>
                <a:lnTo>
                  <a:pt x="1438402" y="1558328"/>
                </a:lnTo>
                <a:lnTo>
                  <a:pt x="1425575" y="1553768"/>
                </a:lnTo>
                <a:lnTo>
                  <a:pt x="1410335" y="1554378"/>
                </a:lnTo>
                <a:lnTo>
                  <a:pt x="1366139" y="1563357"/>
                </a:lnTo>
                <a:lnTo>
                  <a:pt x="1344041" y="1568284"/>
                </a:lnTo>
                <a:lnTo>
                  <a:pt x="1322324" y="1573898"/>
                </a:lnTo>
                <a:lnTo>
                  <a:pt x="1310386" y="1575739"/>
                </a:lnTo>
                <a:lnTo>
                  <a:pt x="1300353" y="1574063"/>
                </a:lnTo>
                <a:lnTo>
                  <a:pt x="1291209" y="1568881"/>
                </a:lnTo>
                <a:lnTo>
                  <a:pt x="1282192" y="1560169"/>
                </a:lnTo>
                <a:lnTo>
                  <a:pt x="1257554" y="1531569"/>
                </a:lnTo>
                <a:lnTo>
                  <a:pt x="1034415" y="1275219"/>
                </a:lnTo>
                <a:lnTo>
                  <a:pt x="1022858" y="1264069"/>
                </a:lnTo>
                <a:lnTo>
                  <a:pt x="1010539" y="1257312"/>
                </a:lnTo>
                <a:lnTo>
                  <a:pt x="996823" y="1255128"/>
                </a:lnTo>
                <a:lnTo>
                  <a:pt x="981202" y="1257757"/>
                </a:lnTo>
                <a:lnTo>
                  <a:pt x="947420" y="1267574"/>
                </a:lnTo>
                <a:lnTo>
                  <a:pt x="845566" y="1295476"/>
                </a:lnTo>
                <a:lnTo>
                  <a:pt x="811784" y="1305204"/>
                </a:lnTo>
                <a:lnTo>
                  <a:pt x="802627" y="1306880"/>
                </a:lnTo>
                <a:lnTo>
                  <a:pt x="795147" y="1305763"/>
                </a:lnTo>
                <a:lnTo>
                  <a:pt x="788797" y="1301762"/>
                </a:lnTo>
                <a:lnTo>
                  <a:pt x="782701" y="1294726"/>
                </a:lnTo>
                <a:lnTo>
                  <a:pt x="766445" y="1272628"/>
                </a:lnTo>
                <a:lnTo>
                  <a:pt x="733552" y="1228801"/>
                </a:lnTo>
                <a:lnTo>
                  <a:pt x="705866" y="1191704"/>
                </a:lnTo>
                <a:lnTo>
                  <a:pt x="659257" y="1173314"/>
                </a:lnTo>
                <a:lnTo>
                  <a:pt x="625983" y="1170368"/>
                </a:lnTo>
                <a:lnTo>
                  <a:pt x="526161" y="1159713"/>
                </a:lnTo>
                <a:lnTo>
                  <a:pt x="421513" y="1149083"/>
                </a:lnTo>
                <a:lnTo>
                  <a:pt x="386588" y="1145781"/>
                </a:lnTo>
                <a:lnTo>
                  <a:pt x="351663" y="1142746"/>
                </a:lnTo>
                <a:lnTo>
                  <a:pt x="334899" y="1144168"/>
                </a:lnTo>
                <a:lnTo>
                  <a:pt x="322707" y="1151432"/>
                </a:lnTo>
                <a:lnTo>
                  <a:pt x="315214" y="1164386"/>
                </a:lnTo>
                <a:lnTo>
                  <a:pt x="312293" y="1182801"/>
                </a:lnTo>
                <a:lnTo>
                  <a:pt x="312039" y="1197279"/>
                </a:lnTo>
                <a:lnTo>
                  <a:pt x="312039" y="1226261"/>
                </a:lnTo>
                <a:lnTo>
                  <a:pt x="311785" y="1240739"/>
                </a:lnTo>
                <a:lnTo>
                  <a:pt x="280797" y="1290586"/>
                </a:lnTo>
                <a:lnTo>
                  <a:pt x="178435" y="1394917"/>
                </a:lnTo>
                <a:lnTo>
                  <a:pt x="164592" y="1327251"/>
                </a:lnTo>
                <a:lnTo>
                  <a:pt x="156972" y="1291374"/>
                </a:lnTo>
                <a:lnTo>
                  <a:pt x="148209" y="1255153"/>
                </a:lnTo>
                <a:lnTo>
                  <a:pt x="142875" y="1227099"/>
                </a:lnTo>
                <a:lnTo>
                  <a:pt x="142113" y="1199896"/>
                </a:lnTo>
                <a:lnTo>
                  <a:pt x="146177" y="1173073"/>
                </a:lnTo>
                <a:lnTo>
                  <a:pt x="155448" y="1146213"/>
                </a:lnTo>
                <a:lnTo>
                  <a:pt x="164846" y="1122692"/>
                </a:lnTo>
                <a:lnTo>
                  <a:pt x="173355" y="1098626"/>
                </a:lnTo>
                <a:lnTo>
                  <a:pt x="189230" y="1049997"/>
                </a:lnTo>
                <a:lnTo>
                  <a:pt x="194437" y="1027036"/>
                </a:lnTo>
                <a:lnTo>
                  <a:pt x="191897" y="1009637"/>
                </a:lnTo>
                <a:lnTo>
                  <a:pt x="181229" y="996543"/>
                </a:lnTo>
                <a:lnTo>
                  <a:pt x="161798" y="986561"/>
                </a:lnTo>
                <a:lnTo>
                  <a:pt x="77216" y="955548"/>
                </a:lnTo>
                <a:lnTo>
                  <a:pt x="78232" y="948004"/>
                </a:lnTo>
                <a:lnTo>
                  <a:pt x="142621" y="657352"/>
                </a:lnTo>
                <a:lnTo>
                  <a:pt x="188341" y="456946"/>
                </a:lnTo>
                <a:lnTo>
                  <a:pt x="240411" y="404114"/>
                </a:lnTo>
                <a:lnTo>
                  <a:pt x="363474" y="321564"/>
                </a:lnTo>
                <a:lnTo>
                  <a:pt x="394081" y="300736"/>
                </a:lnTo>
                <a:lnTo>
                  <a:pt x="403733" y="295402"/>
                </a:lnTo>
                <a:lnTo>
                  <a:pt x="412877" y="293624"/>
                </a:lnTo>
                <a:lnTo>
                  <a:pt x="422021" y="294894"/>
                </a:lnTo>
                <a:lnTo>
                  <a:pt x="431927" y="299085"/>
                </a:lnTo>
                <a:lnTo>
                  <a:pt x="463423" y="315595"/>
                </a:lnTo>
                <a:lnTo>
                  <a:pt x="590296" y="380238"/>
                </a:lnTo>
                <a:lnTo>
                  <a:pt x="601980" y="385191"/>
                </a:lnTo>
                <a:lnTo>
                  <a:pt x="613410" y="387096"/>
                </a:lnTo>
                <a:lnTo>
                  <a:pt x="624586" y="384937"/>
                </a:lnTo>
                <a:lnTo>
                  <a:pt x="635381" y="377698"/>
                </a:lnTo>
                <a:lnTo>
                  <a:pt x="645541" y="361442"/>
                </a:lnTo>
                <a:lnTo>
                  <a:pt x="646430" y="343281"/>
                </a:lnTo>
                <a:lnTo>
                  <a:pt x="638302" y="326136"/>
                </a:lnTo>
                <a:lnTo>
                  <a:pt x="621919" y="312801"/>
                </a:lnTo>
                <a:lnTo>
                  <a:pt x="467106" y="233934"/>
                </a:lnTo>
                <a:lnTo>
                  <a:pt x="436245" y="217932"/>
                </a:lnTo>
                <a:lnTo>
                  <a:pt x="421640" y="212217"/>
                </a:lnTo>
                <a:lnTo>
                  <a:pt x="407797" y="210820"/>
                </a:lnTo>
                <a:lnTo>
                  <a:pt x="394081" y="213995"/>
                </a:lnTo>
                <a:lnTo>
                  <a:pt x="380111" y="221488"/>
                </a:lnTo>
                <a:lnTo>
                  <a:pt x="347726" y="243459"/>
                </a:lnTo>
                <a:lnTo>
                  <a:pt x="217551" y="330581"/>
                </a:lnTo>
                <a:lnTo>
                  <a:pt x="185039" y="352552"/>
                </a:lnTo>
                <a:lnTo>
                  <a:pt x="152781" y="374904"/>
                </a:lnTo>
                <a:lnTo>
                  <a:pt x="117475" y="452628"/>
                </a:lnTo>
                <a:lnTo>
                  <a:pt x="100457" y="526923"/>
                </a:lnTo>
                <a:lnTo>
                  <a:pt x="50546" y="750062"/>
                </a:lnTo>
                <a:lnTo>
                  <a:pt x="33909" y="822325"/>
                </a:lnTo>
                <a:lnTo>
                  <a:pt x="0" y="966508"/>
                </a:lnTo>
                <a:lnTo>
                  <a:pt x="0" y="991704"/>
                </a:lnTo>
                <a:lnTo>
                  <a:pt x="17272" y="1007414"/>
                </a:lnTo>
                <a:lnTo>
                  <a:pt x="54991" y="1028395"/>
                </a:lnTo>
                <a:lnTo>
                  <a:pt x="115443" y="1049477"/>
                </a:lnTo>
                <a:lnTo>
                  <a:pt x="94107" y="1109675"/>
                </a:lnTo>
                <a:lnTo>
                  <a:pt x="83947" y="1139240"/>
                </a:lnTo>
                <a:lnTo>
                  <a:pt x="74549" y="1168908"/>
                </a:lnTo>
                <a:lnTo>
                  <a:pt x="69596" y="1207414"/>
                </a:lnTo>
                <a:lnTo>
                  <a:pt x="71120" y="1219962"/>
                </a:lnTo>
                <a:lnTo>
                  <a:pt x="93472" y="1330490"/>
                </a:lnTo>
                <a:lnTo>
                  <a:pt x="124333" y="1477619"/>
                </a:lnTo>
                <a:lnTo>
                  <a:pt x="164338" y="1518920"/>
                </a:lnTo>
                <a:lnTo>
                  <a:pt x="175260" y="1515338"/>
                </a:lnTo>
                <a:lnTo>
                  <a:pt x="184785" y="1508188"/>
                </a:lnTo>
                <a:lnTo>
                  <a:pt x="193675" y="1498955"/>
                </a:lnTo>
                <a:lnTo>
                  <a:pt x="276479" y="1405521"/>
                </a:lnTo>
                <a:lnTo>
                  <a:pt x="304419" y="1374749"/>
                </a:lnTo>
                <a:lnTo>
                  <a:pt x="332740" y="1344498"/>
                </a:lnTo>
                <a:lnTo>
                  <a:pt x="354838" y="1319733"/>
                </a:lnTo>
                <a:lnTo>
                  <a:pt x="372237" y="1293215"/>
                </a:lnTo>
                <a:lnTo>
                  <a:pt x="382270" y="1263167"/>
                </a:lnTo>
                <a:lnTo>
                  <a:pt x="382270" y="1227836"/>
                </a:lnTo>
                <a:lnTo>
                  <a:pt x="382016" y="1226705"/>
                </a:lnTo>
                <a:lnTo>
                  <a:pt x="383794" y="1225207"/>
                </a:lnTo>
                <a:lnTo>
                  <a:pt x="384937" y="1223556"/>
                </a:lnTo>
                <a:lnTo>
                  <a:pt x="386842" y="1223276"/>
                </a:lnTo>
                <a:lnTo>
                  <a:pt x="389128" y="1222489"/>
                </a:lnTo>
                <a:lnTo>
                  <a:pt x="576580" y="1241488"/>
                </a:lnTo>
                <a:lnTo>
                  <a:pt x="650621" y="1249476"/>
                </a:lnTo>
                <a:lnTo>
                  <a:pt x="690372" y="1289977"/>
                </a:lnTo>
                <a:lnTo>
                  <a:pt x="749173" y="1369263"/>
                </a:lnTo>
                <a:lnTo>
                  <a:pt x="759333" y="1380375"/>
                </a:lnTo>
                <a:lnTo>
                  <a:pt x="770509" y="1386954"/>
                </a:lnTo>
                <a:lnTo>
                  <a:pt x="783082" y="1389049"/>
                </a:lnTo>
                <a:lnTo>
                  <a:pt x="797687" y="1386687"/>
                </a:lnTo>
                <a:lnTo>
                  <a:pt x="831977" y="1376946"/>
                </a:lnTo>
                <a:lnTo>
                  <a:pt x="935101" y="1348765"/>
                </a:lnTo>
                <a:lnTo>
                  <a:pt x="969391" y="1338846"/>
                </a:lnTo>
                <a:lnTo>
                  <a:pt x="980186" y="1336967"/>
                </a:lnTo>
                <a:lnTo>
                  <a:pt x="989203" y="1338427"/>
                </a:lnTo>
                <a:lnTo>
                  <a:pt x="997204" y="1343101"/>
                </a:lnTo>
                <a:lnTo>
                  <a:pt x="1004951" y="1350810"/>
                </a:lnTo>
                <a:lnTo>
                  <a:pt x="1252728" y="1635747"/>
                </a:lnTo>
                <a:lnTo>
                  <a:pt x="1262126" y="1645564"/>
                </a:lnTo>
                <a:lnTo>
                  <a:pt x="1272159" y="1653044"/>
                </a:lnTo>
                <a:lnTo>
                  <a:pt x="1283589" y="1657057"/>
                </a:lnTo>
                <a:lnTo>
                  <a:pt x="1296797" y="1656486"/>
                </a:lnTo>
                <a:lnTo>
                  <a:pt x="1393190" y="1634883"/>
                </a:lnTo>
                <a:lnTo>
                  <a:pt x="1425321" y="1627263"/>
                </a:lnTo>
                <a:lnTo>
                  <a:pt x="1439926" y="1620812"/>
                </a:lnTo>
                <a:lnTo>
                  <a:pt x="1449578" y="1610309"/>
                </a:lnTo>
                <a:lnTo>
                  <a:pt x="1454150" y="1596669"/>
                </a:lnTo>
                <a:close/>
              </a:path>
              <a:path w="2336800" h="1657350">
                <a:moveTo>
                  <a:pt x="1480058" y="606679"/>
                </a:moveTo>
                <a:lnTo>
                  <a:pt x="1373378" y="606679"/>
                </a:lnTo>
                <a:lnTo>
                  <a:pt x="1271841" y="606679"/>
                </a:lnTo>
                <a:lnTo>
                  <a:pt x="1262253" y="612521"/>
                </a:lnTo>
                <a:lnTo>
                  <a:pt x="1254379" y="623570"/>
                </a:lnTo>
                <a:lnTo>
                  <a:pt x="1250950" y="637921"/>
                </a:lnTo>
                <a:lnTo>
                  <a:pt x="1252855" y="652272"/>
                </a:lnTo>
                <a:lnTo>
                  <a:pt x="1285240" y="677672"/>
                </a:lnTo>
                <a:lnTo>
                  <a:pt x="1333500" y="681482"/>
                </a:lnTo>
                <a:lnTo>
                  <a:pt x="1381887" y="684149"/>
                </a:lnTo>
                <a:lnTo>
                  <a:pt x="1388110" y="684403"/>
                </a:lnTo>
                <a:lnTo>
                  <a:pt x="1408938" y="684403"/>
                </a:lnTo>
                <a:lnTo>
                  <a:pt x="1408938" y="800608"/>
                </a:lnTo>
                <a:lnTo>
                  <a:pt x="1351280" y="798195"/>
                </a:lnTo>
                <a:lnTo>
                  <a:pt x="1293876" y="792226"/>
                </a:lnTo>
                <a:lnTo>
                  <a:pt x="1223772" y="778256"/>
                </a:lnTo>
                <a:lnTo>
                  <a:pt x="1081913" y="747649"/>
                </a:lnTo>
                <a:lnTo>
                  <a:pt x="1046607" y="740537"/>
                </a:lnTo>
                <a:lnTo>
                  <a:pt x="1011174" y="733933"/>
                </a:lnTo>
                <a:lnTo>
                  <a:pt x="974090" y="727837"/>
                </a:lnTo>
                <a:lnTo>
                  <a:pt x="936752" y="722503"/>
                </a:lnTo>
                <a:lnTo>
                  <a:pt x="785622" y="703961"/>
                </a:lnTo>
                <a:lnTo>
                  <a:pt x="785622" y="606679"/>
                </a:lnTo>
                <a:lnTo>
                  <a:pt x="714946" y="606679"/>
                </a:lnTo>
                <a:lnTo>
                  <a:pt x="715010" y="955865"/>
                </a:lnTo>
                <a:lnTo>
                  <a:pt x="714248" y="969098"/>
                </a:lnTo>
                <a:lnTo>
                  <a:pt x="714502" y="975347"/>
                </a:lnTo>
                <a:lnTo>
                  <a:pt x="734568" y="1004760"/>
                </a:lnTo>
                <a:lnTo>
                  <a:pt x="750176" y="1008989"/>
                </a:lnTo>
                <a:lnTo>
                  <a:pt x="759460" y="1006398"/>
                </a:lnTo>
                <a:lnTo>
                  <a:pt x="782053" y="981379"/>
                </a:lnTo>
                <a:lnTo>
                  <a:pt x="784098" y="928141"/>
                </a:lnTo>
                <a:lnTo>
                  <a:pt x="784098" y="778256"/>
                </a:lnTo>
                <a:lnTo>
                  <a:pt x="924179" y="796417"/>
                </a:lnTo>
                <a:lnTo>
                  <a:pt x="958215" y="801497"/>
                </a:lnTo>
                <a:lnTo>
                  <a:pt x="991997" y="807466"/>
                </a:lnTo>
                <a:lnTo>
                  <a:pt x="1025398" y="814578"/>
                </a:lnTo>
                <a:lnTo>
                  <a:pt x="1134237" y="839724"/>
                </a:lnTo>
                <a:lnTo>
                  <a:pt x="1170559" y="847471"/>
                </a:lnTo>
                <a:lnTo>
                  <a:pt x="1243457" y="860933"/>
                </a:lnTo>
                <a:lnTo>
                  <a:pt x="1316863" y="870712"/>
                </a:lnTo>
                <a:lnTo>
                  <a:pt x="1390904" y="875538"/>
                </a:lnTo>
                <a:lnTo>
                  <a:pt x="1428115" y="875792"/>
                </a:lnTo>
                <a:lnTo>
                  <a:pt x="1453896" y="873125"/>
                </a:lnTo>
                <a:lnTo>
                  <a:pt x="1469771" y="864616"/>
                </a:lnTo>
                <a:lnTo>
                  <a:pt x="1477772" y="847598"/>
                </a:lnTo>
                <a:lnTo>
                  <a:pt x="1480058" y="819912"/>
                </a:lnTo>
                <a:lnTo>
                  <a:pt x="1480058" y="800608"/>
                </a:lnTo>
                <a:lnTo>
                  <a:pt x="1480058" y="606679"/>
                </a:lnTo>
                <a:close/>
              </a:path>
              <a:path w="2336800" h="1657350">
                <a:moveTo>
                  <a:pt x="1480058" y="290830"/>
                </a:moveTo>
                <a:lnTo>
                  <a:pt x="1470025" y="243967"/>
                </a:lnTo>
                <a:lnTo>
                  <a:pt x="1427480" y="232410"/>
                </a:lnTo>
                <a:lnTo>
                  <a:pt x="1409954" y="232156"/>
                </a:lnTo>
                <a:lnTo>
                  <a:pt x="1409192" y="232156"/>
                </a:lnTo>
                <a:lnTo>
                  <a:pt x="1409192" y="306451"/>
                </a:lnTo>
                <a:lnTo>
                  <a:pt x="1409192" y="424180"/>
                </a:lnTo>
                <a:lnTo>
                  <a:pt x="1343787" y="420751"/>
                </a:lnTo>
                <a:lnTo>
                  <a:pt x="1279271" y="413766"/>
                </a:lnTo>
                <a:lnTo>
                  <a:pt x="1236560" y="405257"/>
                </a:lnTo>
                <a:lnTo>
                  <a:pt x="1072896" y="369570"/>
                </a:lnTo>
                <a:lnTo>
                  <a:pt x="1038479" y="362458"/>
                </a:lnTo>
                <a:lnTo>
                  <a:pt x="1003935" y="355854"/>
                </a:lnTo>
                <a:lnTo>
                  <a:pt x="967994" y="350012"/>
                </a:lnTo>
                <a:lnTo>
                  <a:pt x="931926" y="344932"/>
                </a:lnTo>
                <a:lnTo>
                  <a:pt x="784860" y="327660"/>
                </a:lnTo>
                <a:lnTo>
                  <a:pt x="784860" y="216281"/>
                </a:lnTo>
                <a:lnTo>
                  <a:pt x="857631" y="220726"/>
                </a:lnTo>
                <a:lnTo>
                  <a:pt x="929132" y="228727"/>
                </a:lnTo>
                <a:lnTo>
                  <a:pt x="1169797" y="280670"/>
                </a:lnTo>
                <a:lnTo>
                  <a:pt x="1204341" y="287528"/>
                </a:lnTo>
                <a:lnTo>
                  <a:pt x="1244600" y="294005"/>
                </a:lnTo>
                <a:lnTo>
                  <a:pt x="1285240" y="298577"/>
                </a:lnTo>
                <a:lnTo>
                  <a:pt x="1366647" y="306197"/>
                </a:lnTo>
                <a:lnTo>
                  <a:pt x="1376807" y="306832"/>
                </a:lnTo>
                <a:lnTo>
                  <a:pt x="1387221" y="306832"/>
                </a:lnTo>
                <a:lnTo>
                  <a:pt x="1409192" y="306451"/>
                </a:lnTo>
                <a:lnTo>
                  <a:pt x="1409192" y="232156"/>
                </a:lnTo>
                <a:lnTo>
                  <a:pt x="1392809" y="231902"/>
                </a:lnTo>
                <a:lnTo>
                  <a:pt x="1358265" y="230251"/>
                </a:lnTo>
                <a:lnTo>
                  <a:pt x="1289685" y="224028"/>
                </a:lnTo>
                <a:lnTo>
                  <a:pt x="1234808" y="216281"/>
                </a:lnTo>
                <a:lnTo>
                  <a:pt x="1187323" y="207772"/>
                </a:lnTo>
                <a:lnTo>
                  <a:pt x="1081278" y="183388"/>
                </a:lnTo>
                <a:lnTo>
                  <a:pt x="1042924" y="175260"/>
                </a:lnTo>
                <a:lnTo>
                  <a:pt x="1004316" y="167894"/>
                </a:lnTo>
                <a:lnTo>
                  <a:pt x="888365" y="148082"/>
                </a:lnTo>
                <a:lnTo>
                  <a:pt x="836930" y="143256"/>
                </a:lnTo>
                <a:lnTo>
                  <a:pt x="783844" y="141097"/>
                </a:lnTo>
                <a:lnTo>
                  <a:pt x="783971" y="129159"/>
                </a:lnTo>
                <a:lnTo>
                  <a:pt x="780402" y="82169"/>
                </a:lnTo>
                <a:lnTo>
                  <a:pt x="750443" y="61341"/>
                </a:lnTo>
                <a:lnTo>
                  <a:pt x="737616" y="63246"/>
                </a:lnTo>
                <a:lnTo>
                  <a:pt x="715264" y="96774"/>
                </a:lnTo>
                <a:lnTo>
                  <a:pt x="714883" y="106807"/>
                </a:lnTo>
                <a:lnTo>
                  <a:pt x="714946" y="606552"/>
                </a:lnTo>
                <a:lnTo>
                  <a:pt x="785622" y="606552"/>
                </a:lnTo>
                <a:lnTo>
                  <a:pt x="785622" y="594233"/>
                </a:lnTo>
                <a:lnTo>
                  <a:pt x="839216" y="596392"/>
                </a:lnTo>
                <a:lnTo>
                  <a:pt x="892429" y="601472"/>
                </a:lnTo>
                <a:lnTo>
                  <a:pt x="920953" y="606552"/>
                </a:lnTo>
                <a:lnTo>
                  <a:pt x="1164844" y="606552"/>
                </a:lnTo>
                <a:lnTo>
                  <a:pt x="1130427" y="572008"/>
                </a:lnTo>
                <a:lnTo>
                  <a:pt x="1060577" y="553720"/>
                </a:lnTo>
                <a:lnTo>
                  <a:pt x="990346" y="538861"/>
                </a:lnTo>
                <a:lnTo>
                  <a:pt x="919480" y="527939"/>
                </a:lnTo>
                <a:lnTo>
                  <a:pt x="848106" y="521335"/>
                </a:lnTo>
                <a:lnTo>
                  <a:pt x="805802" y="519557"/>
                </a:lnTo>
                <a:lnTo>
                  <a:pt x="785622" y="518299"/>
                </a:lnTo>
                <a:lnTo>
                  <a:pt x="785622" y="405257"/>
                </a:lnTo>
                <a:lnTo>
                  <a:pt x="895223" y="415417"/>
                </a:lnTo>
                <a:lnTo>
                  <a:pt x="967105" y="425450"/>
                </a:lnTo>
                <a:lnTo>
                  <a:pt x="1035558" y="439420"/>
                </a:lnTo>
                <a:lnTo>
                  <a:pt x="1171956" y="470408"/>
                </a:lnTo>
                <a:lnTo>
                  <a:pt x="1206119" y="477647"/>
                </a:lnTo>
                <a:lnTo>
                  <a:pt x="1240282" y="484378"/>
                </a:lnTo>
                <a:lnTo>
                  <a:pt x="1273556" y="489585"/>
                </a:lnTo>
                <a:lnTo>
                  <a:pt x="1306957" y="493268"/>
                </a:lnTo>
                <a:lnTo>
                  <a:pt x="1409954" y="501777"/>
                </a:lnTo>
                <a:lnTo>
                  <a:pt x="1409954" y="606425"/>
                </a:lnTo>
                <a:lnTo>
                  <a:pt x="1391666" y="606552"/>
                </a:lnTo>
                <a:lnTo>
                  <a:pt x="1480058" y="606552"/>
                </a:lnTo>
                <a:lnTo>
                  <a:pt x="1480058" y="290830"/>
                </a:lnTo>
                <a:close/>
              </a:path>
              <a:path w="2336800" h="1657350">
                <a:moveTo>
                  <a:pt x="2336419" y="494284"/>
                </a:moveTo>
                <a:lnTo>
                  <a:pt x="2335149" y="491363"/>
                </a:lnTo>
                <a:lnTo>
                  <a:pt x="2333117" y="488442"/>
                </a:lnTo>
                <a:lnTo>
                  <a:pt x="2285746" y="50419"/>
                </a:lnTo>
                <a:lnTo>
                  <a:pt x="2272284" y="9652"/>
                </a:lnTo>
                <a:lnTo>
                  <a:pt x="2245741" y="0"/>
                </a:lnTo>
                <a:lnTo>
                  <a:pt x="2233930" y="4191"/>
                </a:lnTo>
                <a:lnTo>
                  <a:pt x="2223643" y="12446"/>
                </a:lnTo>
                <a:lnTo>
                  <a:pt x="2214118" y="23114"/>
                </a:lnTo>
                <a:lnTo>
                  <a:pt x="2094738" y="165608"/>
                </a:lnTo>
                <a:lnTo>
                  <a:pt x="1998853" y="279146"/>
                </a:lnTo>
                <a:lnTo>
                  <a:pt x="1972818" y="296545"/>
                </a:lnTo>
                <a:lnTo>
                  <a:pt x="1937385" y="301244"/>
                </a:lnTo>
                <a:lnTo>
                  <a:pt x="1901825" y="305308"/>
                </a:lnTo>
                <a:lnTo>
                  <a:pt x="1830705" y="312801"/>
                </a:lnTo>
                <a:lnTo>
                  <a:pt x="1553337" y="343662"/>
                </a:lnTo>
                <a:lnTo>
                  <a:pt x="1538097" y="348107"/>
                </a:lnTo>
                <a:lnTo>
                  <a:pt x="1527048" y="357251"/>
                </a:lnTo>
                <a:lnTo>
                  <a:pt x="1520698" y="369951"/>
                </a:lnTo>
                <a:lnTo>
                  <a:pt x="1519555" y="385699"/>
                </a:lnTo>
                <a:lnTo>
                  <a:pt x="1523238" y="399923"/>
                </a:lnTo>
                <a:lnTo>
                  <a:pt x="1531366" y="410464"/>
                </a:lnTo>
                <a:lnTo>
                  <a:pt x="1543177" y="416941"/>
                </a:lnTo>
                <a:lnTo>
                  <a:pt x="1558544" y="418719"/>
                </a:lnTo>
                <a:lnTo>
                  <a:pt x="1570609" y="417830"/>
                </a:lnTo>
                <a:lnTo>
                  <a:pt x="1582674" y="416560"/>
                </a:lnTo>
                <a:lnTo>
                  <a:pt x="1606677" y="413639"/>
                </a:lnTo>
                <a:lnTo>
                  <a:pt x="1989709" y="371602"/>
                </a:lnTo>
                <a:lnTo>
                  <a:pt x="2016760" y="363220"/>
                </a:lnTo>
                <a:lnTo>
                  <a:pt x="2038985" y="344043"/>
                </a:lnTo>
                <a:lnTo>
                  <a:pt x="2110867" y="257810"/>
                </a:lnTo>
                <a:lnTo>
                  <a:pt x="2207387" y="143510"/>
                </a:lnTo>
                <a:lnTo>
                  <a:pt x="2210816" y="139700"/>
                </a:lnTo>
                <a:lnTo>
                  <a:pt x="2224151" y="126238"/>
                </a:lnTo>
                <a:lnTo>
                  <a:pt x="2264664" y="502539"/>
                </a:lnTo>
                <a:lnTo>
                  <a:pt x="2263775" y="509905"/>
                </a:lnTo>
                <a:lnTo>
                  <a:pt x="2260727" y="513461"/>
                </a:lnTo>
                <a:lnTo>
                  <a:pt x="2235200" y="545592"/>
                </a:lnTo>
                <a:lnTo>
                  <a:pt x="2210816" y="578866"/>
                </a:lnTo>
                <a:lnTo>
                  <a:pt x="2185670" y="611378"/>
                </a:lnTo>
                <a:lnTo>
                  <a:pt x="2157984" y="641477"/>
                </a:lnTo>
                <a:lnTo>
                  <a:pt x="2126234" y="667385"/>
                </a:lnTo>
                <a:lnTo>
                  <a:pt x="2094738" y="689356"/>
                </a:lnTo>
                <a:lnTo>
                  <a:pt x="2063750" y="711962"/>
                </a:lnTo>
                <a:lnTo>
                  <a:pt x="2002155" y="758063"/>
                </a:lnTo>
                <a:lnTo>
                  <a:pt x="1971040" y="780669"/>
                </a:lnTo>
                <a:lnTo>
                  <a:pt x="1959356" y="791083"/>
                </a:lnTo>
                <a:lnTo>
                  <a:pt x="1951736" y="803021"/>
                </a:lnTo>
                <a:lnTo>
                  <a:pt x="1947799" y="816864"/>
                </a:lnTo>
                <a:lnTo>
                  <a:pt x="1947418" y="833247"/>
                </a:lnTo>
                <a:lnTo>
                  <a:pt x="1950085" y="871347"/>
                </a:lnTo>
                <a:lnTo>
                  <a:pt x="1961896" y="1061923"/>
                </a:lnTo>
                <a:lnTo>
                  <a:pt x="1972564" y="1100531"/>
                </a:lnTo>
                <a:lnTo>
                  <a:pt x="2064385" y="1119149"/>
                </a:lnTo>
                <a:lnTo>
                  <a:pt x="2120646" y="1123988"/>
                </a:lnTo>
                <a:lnTo>
                  <a:pt x="2129790" y="1125689"/>
                </a:lnTo>
                <a:lnTo>
                  <a:pt x="2208911" y="1322781"/>
                </a:lnTo>
                <a:lnTo>
                  <a:pt x="2211324" y="1332661"/>
                </a:lnTo>
                <a:lnTo>
                  <a:pt x="2210816" y="1336992"/>
                </a:lnTo>
                <a:lnTo>
                  <a:pt x="2203323" y="1359166"/>
                </a:lnTo>
                <a:lnTo>
                  <a:pt x="2195449" y="1381480"/>
                </a:lnTo>
                <a:lnTo>
                  <a:pt x="2178558" y="1427949"/>
                </a:lnTo>
                <a:lnTo>
                  <a:pt x="2108962" y="1326642"/>
                </a:lnTo>
                <a:lnTo>
                  <a:pt x="2086864" y="1293609"/>
                </a:lnTo>
                <a:lnTo>
                  <a:pt x="2076704" y="1281341"/>
                </a:lnTo>
                <a:lnTo>
                  <a:pt x="2065274" y="1273479"/>
                </a:lnTo>
                <a:lnTo>
                  <a:pt x="2052320" y="1270000"/>
                </a:lnTo>
                <a:lnTo>
                  <a:pt x="2037334" y="1270850"/>
                </a:lnTo>
                <a:lnTo>
                  <a:pt x="1970278" y="1283131"/>
                </a:lnTo>
                <a:lnTo>
                  <a:pt x="1936750" y="1288948"/>
                </a:lnTo>
                <a:lnTo>
                  <a:pt x="1903222" y="1294434"/>
                </a:lnTo>
                <a:lnTo>
                  <a:pt x="1872361" y="1314843"/>
                </a:lnTo>
                <a:lnTo>
                  <a:pt x="1837182" y="1416304"/>
                </a:lnTo>
                <a:lnTo>
                  <a:pt x="1826514" y="1445463"/>
                </a:lnTo>
                <a:lnTo>
                  <a:pt x="1803273" y="1467231"/>
                </a:lnTo>
                <a:lnTo>
                  <a:pt x="1767840" y="1475498"/>
                </a:lnTo>
                <a:lnTo>
                  <a:pt x="1696974" y="1491551"/>
                </a:lnTo>
                <a:lnTo>
                  <a:pt x="1555115" y="1522780"/>
                </a:lnTo>
                <a:lnTo>
                  <a:pt x="1534287" y="1529765"/>
                </a:lnTo>
                <a:lnTo>
                  <a:pt x="1520317" y="1540065"/>
                </a:lnTo>
                <a:lnTo>
                  <a:pt x="1513459" y="1553679"/>
                </a:lnTo>
                <a:lnTo>
                  <a:pt x="1513459" y="1570570"/>
                </a:lnTo>
                <a:lnTo>
                  <a:pt x="1519555" y="1586331"/>
                </a:lnTo>
                <a:lnTo>
                  <a:pt x="1530604" y="1595996"/>
                </a:lnTo>
                <a:lnTo>
                  <a:pt x="1546987" y="1599641"/>
                </a:lnTo>
                <a:lnTo>
                  <a:pt x="1568704" y="1597380"/>
                </a:lnTo>
                <a:lnTo>
                  <a:pt x="1570990" y="1596885"/>
                </a:lnTo>
                <a:lnTo>
                  <a:pt x="1573149" y="1596136"/>
                </a:lnTo>
                <a:lnTo>
                  <a:pt x="1683893" y="1571853"/>
                </a:lnTo>
                <a:lnTo>
                  <a:pt x="1756029" y="1555762"/>
                </a:lnTo>
                <a:lnTo>
                  <a:pt x="1792097" y="1547495"/>
                </a:lnTo>
                <a:lnTo>
                  <a:pt x="1830705" y="1539189"/>
                </a:lnTo>
                <a:lnTo>
                  <a:pt x="1868932" y="1525739"/>
                </a:lnTo>
                <a:lnTo>
                  <a:pt x="1887093" y="1487043"/>
                </a:lnTo>
                <a:lnTo>
                  <a:pt x="1900301" y="1447190"/>
                </a:lnTo>
                <a:lnTo>
                  <a:pt x="1911604" y="1405636"/>
                </a:lnTo>
                <a:lnTo>
                  <a:pt x="1918589" y="1386497"/>
                </a:lnTo>
                <a:lnTo>
                  <a:pt x="1928876" y="1371777"/>
                </a:lnTo>
                <a:lnTo>
                  <a:pt x="1943735" y="1363243"/>
                </a:lnTo>
                <a:lnTo>
                  <a:pt x="1962023" y="1359166"/>
                </a:lnTo>
                <a:lnTo>
                  <a:pt x="1981962" y="1357007"/>
                </a:lnTo>
                <a:lnTo>
                  <a:pt x="2001393" y="1354340"/>
                </a:lnTo>
                <a:lnTo>
                  <a:pt x="2014982" y="1351991"/>
                </a:lnTo>
                <a:lnTo>
                  <a:pt x="2019427" y="1350860"/>
                </a:lnTo>
                <a:lnTo>
                  <a:pt x="2028317" y="1349502"/>
                </a:lnTo>
                <a:lnTo>
                  <a:pt x="2035683" y="1351241"/>
                </a:lnTo>
                <a:lnTo>
                  <a:pt x="2042287" y="1355966"/>
                </a:lnTo>
                <a:lnTo>
                  <a:pt x="2048383" y="1363548"/>
                </a:lnTo>
                <a:lnTo>
                  <a:pt x="2069592" y="1395222"/>
                </a:lnTo>
                <a:lnTo>
                  <a:pt x="2112645" y="1458214"/>
                </a:lnTo>
                <a:lnTo>
                  <a:pt x="2156079" y="1520875"/>
                </a:lnTo>
                <a:lnTo>
                  <a:pt x="2174494" y="1539087"/>
                </a:lnTo>
                <a:lnTo>
                  <a:pt x="2193290" y="1543202"/>
                </a:lnTo>
                <a:lnTo>
                  <a:pt x="2210435" y="1533512"/>
                </a:lnTo>
                <a:lnTo>
                  <a:pt x="2238121" y="1471193"/>
                </a:lnTo>
                <a:lnTo>
                  <a:pt x="2252218" y="1431975"/>
                </a:lnTo>
                <a:lnTo>
                  <a:pt x="2266061" y="1392618"/>
                </a:lnTo>
                <a:lnTo>
                  <a:pt x="2279269" y="1353083"/>
                </a:lnTo>
                <a:lnTo>
                  <a:pt x="2282190" y="1332585"/>
                </a:lnTo>
                <a:lnTo>
                  <a:pt x="2281428" y="1321955"/>
                </a:lnTo>
                <a:lnTo>
                  <a:pt x="2265934" y="1274178"/>
                </a:lnTo>
                <a:lnTo>
                  <a:pt x="2198116" y="1084872"/>
                </a:lnTo>
                <a:lnTo>
                  <a:pt x="2172335" y="1055573"/>
                </a:lnTo>
                <a:lnTo>
                  <a:pt x="2126615" y="1049515"/>
                </a:lnTo>
                <a:lnTo>
                  <a:pt x="2029333" y="1038479"/>
                </a:lnTo>
                <a:lnTo>
                  <a:pt x="2022348" y="923709"/>
                </a:lnTo>
                <a:lnTo>
                  <a:pt x="2018538" y="848233"/>
                </a:lnTo>
                <a:lnTo>
                  <a:pt x="2019681" y="842899"/>
                </a:lnTo>
                <a:lnTo>
                  <a:pt x="2064004" y="803529"/>
                </a:lnTo>
                <a:lnTo>
                  <a:pt x="2096262" y="779272"/>
                </a:lnTo>
                <a:lnTo>
                  <a:pt x="2128901" y="755396"/>
                </a:lnTo>
                <a:lnTo>
                  <a:pt x="2161794" y="732155"/>
                </a:lnTo>
                <a:lnTo>
                  <a:pt x="2186940" y="713105"/>
                </a:lnTo>
                <a:lnTo>
                  <a:pt x="2210308" y="692023"/>
                </a:lnTo>
                <a:lnTo>
                  <a:pt x="2231898" y="668909"/>
                </a:lnTo>
                <a:lnTo>
                  <a:pt x="2251837" y="643509"/>
                </a:lnTo>
                <a:lnTo>
                  <a:pt x="2272538" y="615950"/>
                </a:lnTo>
                <a:lnTo>
                  <a:pt x="2336419" y="534670"/>
                </a:lnTo>
                <a:lnTo>
                  <a:pt x="2336419" y="494284"/>
                </a:lnTo>
                <a:close/>
              </a:path>
            </a:pathLst>
          </a:custGeom>
          <a:solidFill>
            <a:srgbClr val="333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77240" y="994790"/>
            <a:ext cx="4850130" cy="2300605"/>
            <a:chOff x="377240" y="994790"/>
            <a:chExt cx="4850130" cy="23006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240" y="994790"/>
              <a:ext cx="4850130" cy="23002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2772" y="2074671"/>
              <a:ext cx="4812030" cy="1182370"/>
            </a:xfrm>
            <a:custGeom>
              <a:avLst/>
              <a:gdLst/>
              <a:ahLst/>
              <a:cxnLst/>
              <a:rect l="l" t="t" r="r" b="b"/>
              <a:pathLst>
                <a:path w="4812030" h="1182370">
                  <a:moveTo>
                    <a:pt x="4811941" y="0"/>
                  </a:moveTo>
                  <a:lnTo>
                    <a:pt x="0" y="0"/>
                  </a:lnTo>
                  <a:lnTo>
                    <a:pt x="0" y="875411"/>
                  </a:lnTo>
                  <a:lnTo>
                    <a:pt x="8991" y="972185"/>
                  </a:lnTo>
                  <a:lnTo>
                    <a:pt x="34010" y="1056386"/>
                  </a:lnTo>
                  <a:lnTo>
                    <a:pt x="72110" y="1122806"/>
                  </a:lnTo>
                  <a:lnTo>
                    <a:pt x="120332" y="1166494"/>
                  </a:lnTo>
                  <a:lnTo>
                    <a:pt x="175729" y="1182242"/>
                  </a:lnTo>
                  <a:lnTo>
                    <a:pt x="4636300" y="1182242"/>
                  </a:lnTo>
                  <a:lnTo>
                    <a:pt x="4691672" y="1166494"/>
                  </a:lnTo>
                  <a:lnTo>
                    <a:pt x="4739805" y="1122806"/>
                  </a:lnTo>
                  <a:lnTo>
                    <a:pt x="4777905" y="1056386"/>
                  </a:lnTo>
                  <a:lnTo>
                    <a:pt x="4802924" y="972185"/>
                  </a:lnTo>
                  <a:lnTo>
                    <a:pt x="4811941" y="875411"/>
                  </a:lnTo>
                  <a:lnTo>
                    <a:pt x="4811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2275" y="1182369"/>
            <a:ext cx="4964430" cy="155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95"/>
              </a:spcBef>
            </a:pPr>
            <a:r>
              <a:rPr sz="4000" b="1" spc="245" dirty="0">
                <a:solidFill>
                  <a:srgbClr val="333B88"/>
                </a:solidFill>
                <a:latin typeface="Calibri"/>
                <a:cs typeface="Calibri"/>
              </a:rPr>
              <a:t>ИНВАРИАНТНОЕ</a:t>
            </a:r>
            <a:endParaRPr sz="40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440"/>
              </a:spcBef>
            </a:pPr>
            <a:r>
              <a:rPr sz="2000" dirty="0">
                <a:solidFill>
                  <a:srgbClr val="333B88"/>
                </a:solidFill>
                <a:latin typeface="Calibri"/>
                <a:cs typeface="Calibri"/>
              </a:rPr>
              <a:t>Базовые</a:t>
            </a:r>
            <a:r>
              <a:rPr sz="20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B88"/>
                </a:solidFill>
                <a:latin typeface="Calibri"/>
                <a:cs typeface="Calibri"/>
              </a:rPr>
              <a:t>российские</a:t>
            </a:r>
            <a:r>
              <a:rPr sz="2000" spc="-4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B88"/>
                </a:solidFill>
                <a:latin typeface="Calibri"/>
                <a:cs typeface="Calibri"/>
              </a:rPr>
              <a:t>конституционные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333B88"/>
                </a:solidFill>
                <a:latin typeface="Calibri"/>
                <a:cs typeface="Calibri"/>
              </a:rPr>
              <a:t>ценности</a:t>
            </a:r>
            <a:r>
              <a:rPr sz="2000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B88"/>
                </a:solidFill>
                <a:latin typeface="Calibri"/>
                <a:cs typeface="Calibri"/>
              </a:rPr>
              <a:t>(гражданские,</a:t>
            </a:r>
            <a:r>
              <a:rPr sz="2000" spc="-8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B88"/>
                </a:solidFill>
                <a:latin typeface="Calibri"/>
                <a:cs typeface="Calibri"/>
              </a:rPr>
              <a:t>общенациональные)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50332" y="994790"/>
            <a:ext cx="4875530" cy="2301875"/>
            <a:chOff x="5450332" y="994790"/>
            <a:chExt cx="4875530" cy="23018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0332" y="994790"/>
              <a:ext cx="4875148" cy="23013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65953" y="2075306"/>
              <a:ext cx="4836795" cy="1183005"/>
            </a:xfrm>
            <a:custGeom>
              <a:avLst/>
              <a:gdLst/>
              <a:ahLst/>
              <a:cxnLst/>
              <a:rect l="l" t="t" r="r" b="b"/>
              <a:pathLst>
                <a:path w="4836795" h="1183004">
                  <a:moveTo>
                    <a:pt x="4836795" y="0"/>
                  </a:moveTo>
                  <a:lnTo>
                    <a:pt x="0" y="0"/>
                  </a:lnTo>
                  <a:lnTo>
                    <a:pt x="0" y="875791"/>
                  </a:lnTo>
                  <a:lnTo>
                    <a:pt x="9144" y="972565"/>
                  </a:lnTo>
                  <a:lnTo>
                    <a:pt x="34289" y="1056766"/>
                  </a:lnTo>
                  <a:lnTo>
                    <a:pt x="72517" y="1123314"/>
                  </a:lnTo>
                  <a:lnTo>
                    <a:pt x="121031" y="1167002"/>
                  </a:lnTo>
                  <a:lnTo>
                    <a:pt x="176657" y="1182751"/>
                  </a:lnTo>
                  <a:lnTo>
                    <a:pt x="4660138" y="1182751"/>
                  </a:lnTo>
                  <a:lnTo>
                    <a:pt x="4715891" y="1167002"/>
                  </a:lnTo>
                  <a:lnTo>
                    <a:pt x="4764278" y="1123314"/>
                  </a:lnTo>
                  <a:lnTo>
                    <a:pt x="4802632" y="1056766"/>
                  </a:lnTo>
                  <a:lnTo>
                    <a:pt x="4827778" y="972565"/>
                  </a:lnTo>
                  <a:lnTo>
                    <a:pt x="4836795" y="875791"/>
                  </a:lnTo>
                  <a:lnTo>
                    <a:pt x="4836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64870" y="3493719"/>
            <a:ext cx="4007485" cy="187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140" marR="469265" indent="-472440">
              <a:lnSpc>
                <a:spcPct val="100000"/>
              </a:lnSpc>
              <a:spcBef>
                <a:spcPts val="100"/>
              </a:spcBef>
              <a:buSzPct val="150000"/>
              <a:buFont typeface="Wingdings"/>
              <a:buChar char=""/>
              <a:tabLst>
                <a:tab pos="485140" algn="l"/>
              </a:tabLst>
            </a:pPr>
            <a:r>
              <a:rPr sz="1800" b="1" dirty="0">
                <a:solidFill>
                  <a:srgbClr val="333B88"/>
                </a:solidFill>
                <a:latin typeface="Calibri"/>
                <a:cs typeface="Calibri"/>
              </a:rPr>
              <a:t>Основа</a:t>
            </a:r>
            <a:r>
              <a:rPr sz="1800" b="1" spc="-3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B88"/>
                </a:solidFill>
                <a:latin typeface="Calibri"/>
                <a:cs typeface="Calibri"/>
              </a:rPr>
              <a:t>единства</a:t>
            </a:r>
            <a:r>
              <a:rPr sz="1800" b="1" spc="-1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B88"/>
                </a:solidFill>
                <a:latin typeface="Calibri"/>
                <a:cs typeface="Calibri"/>
              </a:rPr>
              <a:t>воспитания, </a:t>
            </a:r>
            <a:r>
              <a:rPr sz="1800" b="1" dirty="0">
                <a:solidFill>
                  <a:srgbClr val="333B88"/>
                </a:solidFill>
                <a:latin typeface="Calibri"/>
                <a:cs typeface="Calibri"/>
              </a:rPr>
              <a:t>воспитательного</a:t>
            </a:r>
            <a:r>
              <a:rPr sz="1800" b="1" spc="-4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B88"/>
                </a:solidFill>
                <a:latin typeface="Calibri"/>
                <a:cs typeface="Calibri"/>
              </a:rPr>
              <a:t>пространства </a:t>
            </a:r>
            <a:r>
              <a:rPr sz="1800" b="1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r>
              <a:rPr sz="1800" b="1" spc="-1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B88"/>
                </a:solidFill>
                <a:latin typeface="Calibri"/>
                <a:cs typeface="Calibri"/>
              </a:rPr>
              <a:t>системе</a:t>
            </a:r>
            <a:r>
              <a:rPr sz="1800" b="1" spc="-2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B88"/>
                </a:solidFill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  <a:p>
            <a:pPr marL="485140" marR="5080" indent="-472440">
              <a:lnSpc>
                <a:spcPct val="100000"/>
              </a:lnSpc>
              <a:spcBef>
                <a:spcPts val="1610"/>
              </a:spcBef>
              <a:buSzPct val="150000"/>
              <a:buFont typeface="Wingdings"/>
              <a:buChar char=""/>
              <a:tabLst>
                <a:tab pos="485140" algn="l"/>
              </a:tabLst>
            </a:pPr>
            <a:r>
              <a:rPr sz="1800" b="1" dirty="0">
                <a:solidFill>
                  <a:srgbClr val="333B88"/>
                </a:solidFill>
                <a:latin typeface="Calibri"/>
                <a:cs typeface="Calibri"/>
              </a:rPr>
              <a:t>Важнейший</a:t>
            </a:r>
            <a:r>
              <a:rPr sz="1800" b="1" spc="-8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B88"/>
                </a:solidFill>
                <a:latin typeface="Calibri"/>
                <a:cs typeface="Calibri"/>
              </a:rPr>
              <a:t>механизм</a:t>
            </a:r>
            <a:r>
              <a:rPr sz="1800" b="1" spc="-75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B88"/>
                </a:solidFill>
                <a:latin typeface="Calibri"/>
                <a:cs typeface="Calibri"/>
              </a:rPr>
              <a:t>реализации </a:t>
            </a:r>
            <a:r>
              <a:rPr sz="1800" b="1" dirty="0">
                <a:solidFill>
                  <a:srgbClr val="333B88"/>
                </a:solidFill>
                <a:latin typeface="Calibri"/>
                <a:cs typeface="Calibri"/>
              </a:rPr>
              <a:t>государственной</a:t>
            </a:r>
            <a:r>
              <a:rPr sz="1800" b="1" spc="-5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3B88"/>
                </a:solidFill>
                <a:latin typeface="Calibri"/>
                <a:cs typeface="Calibri"/>
              </a:rPr>
              <a:t>политики</a:t>
            </a:r>
            <a:r>
              <a:rPr sz="1800" b="1" spc="-70" dirty="0">
                <a:solidFill>
                  <a:srgbClr val="333B88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333B88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485140">
              <a:lnSpc>
                <a:spcPct val="100000"/>
              </a:lnSpc>
            </a:pPr>
            <a:r>
              <a:rPr sz="1800" b="1" dirty="0">
                <a:solidFill>
                  <a:srgbClr val="333B88"/>
                </a:solidFill>
                <a:latin typeface="Calibri"/>
                <a:cs typeface="Calibri"/>
              </a:rPr>
              <a:t>области</a:t>
            </a:r>
            <a:r>
              <a:rPr sz="1800" b="1" spc="-10" dirty="0">
                <a:solidFill>
                  <a:srgbClr val="333B88"/>
                </a:solidFill>
                <a:latin typeface="Calibri"/>
                <a:cs typeface="Calibri"/>
              </a:rPr>
              <a:t> воспитания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95"/>
              </a:spcBef>
            </a:pPr>
            <a:r>
              <a:rPr spc="215" dirty="0"/>
              <a:t>ВАРИАТИВНОЕ</a:t>
            </a:r>
          </a:p>
          <a:p>
            <a:pPr marL="584200" marR="17780" indent="-571500">
              <a:lnSpc>
                <a:spcPct val="100000"/>
              </a:lnSpc>
              <a:spcBef>
                <a:spcPts val="2765"/>
              </a:spcBef>
            </a:pPr>
            <a:r>
              <a:rPr sz="2000" b="0" spc="-10" dirty="0">
                <a:latin typeface="Calibri"/>
                <a:cs typeface="Calibri"/>
              </a:rPr>
              <a:t>Духовно-</a:t>
            </a:r>
            <a:r>
              <a:rPr sz="2000" b="0" dirty="0">
                <a:latin typeface="Calibri"/>
                <a:cs typeface="Calibri"/>
              </a:rPr>
              <a:t>нравственная</a:t>
            </a:r>
            <a:r>
              <a:rPr sz="2000" b="0" spc="6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культура,</a:t>
            </a:r>
            <a:r>
              <a:rPr sz="2000" b="0" spc="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религии </a:t>
            </a:r>
            <a:r>
              <a:rPr sz="2000" b="0" dirty="0">
                <a:latin typeface="Calibri"/>
                <a:cs typeface="Calibri"/>
              </a:rPr>
              <a:t>народов</a:t>
            </a:r>
            <a:r>
              <a:rPr sz="2000" b="0" spc="-1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России,</a:t>
            </a:r>
            <a:r>
              <a:rPr sz="2000" b="0" spc="-1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особенности </a:t>
            </a:r>
            <a:r>
              <a:rPr sz="2000" b="0" dirty="0">
                <a:latin typeface="Calibri"/>
                <a:cs typeface="Calibri"/>
              </a:rPr>
              <a:t>образовательных</a:t>
            </a:r>
            <a:r>
              <a:rPr sz="2000" b="0" spc="3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организаций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10"/>
              </a:spcBef>
            </a:pPr>
            <a:endParaRPr sz="2000">
              <a:latin typeface="Calibri"/>
              <a:cs typeface="Calibri"/>
            </a:endParaRPr>
          </a:p>
          <a:p>
            <a:pPr marL="596265" indent="-472440">
              <a:lnSpc>
                <a:spcPct val="100000"/>
              </a:lnSpc>
              <a:buSzPct val="150000"/>
              <a:buFont typeface="Wingdings"/>
              <a:buChar char=""/>
              <a:tabLst>
                <a:tab pos="596265" algn="l"/>
              </a:tabLst>
            </a:pPr>
            <a:r>
              <a:rPr sz="1800" b="0" spc="-10" dirty="0">
                <a:latin typeface="Calibri"/>
                <a:cs typeface="Calibri"/>
              </a:rPr>
              <a:t>Культурно-</a:t>
            </a:r>
            <a:r>
              <a:rPr sz="1800" b="0" dirty="0">
                <a:latin typeface="Calibri"/>
                <a:cs typeface="Calibri"/>
              </a:rPr>
              <a:t>исторические</a:t>
            </a:r>
            <a:r>
              <a:rPr sz="1800" b="0" spc="-6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особенности</a:t>
            </a:r>
            <a:endParaRPr sz="1800">
              <a:latin typeface="Calibri"/>
              <a:cs typeface="Calibri"/>
            </a:endParaRPr>
          </a:p>
          <a:p>
            <a:pPr marL="596265" marR="5080">
              <a:lnSpc>
                <a:spcPct val="100000"/>
              </a:lnSpc>
            </a:pPr>
            <a:r>
              <a:rPr sz="1800" b="0" dirty="0">
                <a:latin typeface="Calibri"/>
                <a:cs typeface="Calibri"/>
              </a:rPr>
              <a:t>и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традиции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народов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России,</a:t>
            </a:r>
            <a:r>
              <a:rPr sz="1800" b="0" spc="-1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российских традиционных</a:t>
            </a:r>
            <a:r>
              <a:rPr sz="1800" b="0" spc="-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религий,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регионов, образовательных</a:t>
            </a:r>
            <a:r>
              <a:rPr sz="1800" b="0" spc="1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организаций</a:t>
            </a:r>
            <a:endParaRPr sz="1800">
              <a:latin typeface="Calibri"/>
              <a:cs typeface="Calibri"/>
            </a:endParaRPr>
          </a:p>
          <a:p>
            <a:pPr marL="596265" marR="740410" indent="-472440">
              <a:lnSpc>
                <a:spcPct val="100000"/>
              </a:lnSpc>
              <a:spcBef>
                <a:spcPts val="1610"/>
              </a:spcBef>
              <a:buSzPct val="150000"/>
              <a:buFont typeface="Wingdings"/>
              <a:buChar char=""/>
              <a:tabLst>
                <a:tab pos="596265" algn="l"/>
              </a:tabLst>
            </a:pPr>
            <a:r>
              <a:rPr sz="1800" b="0" spc="-10" dirty="0">
                <a:latin typeface="Calibri"/>
                <a:cs typeface="Calibri"/>
              </a:rPr>
              <a:t>Мировоззренческое,</a:t>
            </a:r>
            <a:r>
              <a:rPr sz="1800" b="0" spc="3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культурное </a:t>
            </a:r>
            <a:r>
              <a:rPr sz="1800" b="0" dirty="0">
                <a:latin typeface="Calibri"/>
                <a:cs typeface="Calibri"/>
              </a:rPr>
              <a:t>разнообразие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народов</a:t>
            </a:r>
            <a:r>
              <a:rPr sz="1800" b="0" spc="-7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России, </a:t>
            </a:r>
            <a:r>
              <a:rPr sz="1800" b="0" dirty="0">
                <a:latin typeface="Calibri"/>
                <a:cs typeface="Calibri"/>
              </a:rPr>
              <a:t>российского</a:t>
            </a:r>
            <a:r>
              <a:rPr sz="1800" b="0" spc="-7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общества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080" y="660400"/>
            <a:ext cx="8651451" cy="751077"/>
          </a:xfrm>
          <a:prstGeom prst="rect">
            <a:avLst/>
          </a:prstGeom>
        </p:spPr>
        <p:txBody>
          <a:bodyPr vert="horz" wrap="square" lIns="0" tIns="8534" rIns="0" bIns="0" rtlCol="0">
            <a:spAutoFit/>
          </a:bodyPr>
          <a:lstStyle/>
          <a:p>
            <a:pPr marL="8983" marR="3593" algn="ctr">
              <a:spcBef>
                <a:spcPts val="67"/>
              </a:spcBef>
            </a:pPr>
            <a:r>
              <a:rPr spc="414" dirty="0"/>
              <a:t>МОНИТОРИНГ</a:t>
            </a:r>
            <a:r>
              <a:rPr spc="117" dirty="0"/>
              <a:t> </a:t>
            </a:r>
            <a:r>
              <a:rPr spc="421" dirty="0"/>
              <a:t>ЦЕННОСТНЫХ</a:t>
            </a:r>
            <a:r>
              <a:rPr spc="117" dirty="0"/>
              <a:t> </a:t>
            </a:r>
            <a:r>
              <a:rPr spc="431" dirty="0"/>
              <a:t>ОРИЕНТАЦИЙ </a:t>
            </a:r>
            <a:r>
              <a:rPr spc="417" dirty="0"/>
              <a:t>МОЛОДЕЖИ</a:t>
            </a:r>
          </a:p>
        </p:txBody>
      </p:sp>
      <p:sp>
        <p:nvSpPr>
          <p:cNvPr id="4" name="object 4"/>
          <p:cNvSpPr/>
          <p:nvPr/>
        </p:nvSpPr>
        <p:spPr>
          <a:xfrm>
            <a:off x="3942923" y="4923438"/>
            <a:ext cx="316882" cy="379181"/>
          </a:xfrm>
          <a:custGeom>
            <a:avLst/>
            <a:gdLst/>
            <a:ahLst/>
            <a:cxnLst/>
            <a:rect l="l" t="t" r="r" b="b"/>
            <a:pathLst>
              <a:path w="334009" h="334009">
                <a:moveTo>
                  <a:pt x="143002" y="95351"/>
                </a:moveTo>
                <a:lnTo>
                  <a:pt x="95338" y="95351"/>
                </a:lnTo>
                <a:lnTo>
                  <a:pt x="95338" y="238353"/>
                </a:lnTo>
                <a:lnTo>
                  <a:pt x="143002" y="238353"/>
                </a:lnTo>
                <a:lnTo>
                  <a:pt x="143002" y="95351"/>
                </a:lnTo>
                <a:close/>
              </a:path>
              <a:path w="334009" h="334009">
                <a:moveTo>
                  <a:pt x="143002" y="0"/>
                </a:moveTo>
                <a:lnTo>
                  <a:pt x="95338" y="0"/>
                </a:lnTo>
                <a:lnTo>
                  <a:pt x="47675" y="0"/>
                </a:lnTo>
                <a:lnTo>
                  <a:pt x="0" y="0"/>
                </a:lnTo>
                <a:lnTo>
                  <a:pt x="0" y="47663"/>
                </a:lnTo>
                <a:lnTo>
                  <a:pt x="0" y="333692"/>
                </a:lnTo>
                <a:lnTo>
                  <a:pt x="47675" y="333692"/>
                </a:lnTo>
                <a:lnTo>
                  <a:pt x="95338" y="333692"/>
                </a:lnTo>
                <a:lnTo>
                  <a:pt x="143002" y="333692"/>
                </a:lnTo>
                <a:lnTo>
                  <a:pt x="143002" y="286042"/>
                </a:lnTo>
                <a:lnTo>
                  <a:pt x="95338" y="286042"/>
                </a:lnTo>
                <a:lnTo>
                  <a:pt x="47675" y="286042"/>
                </a:lnTo>
                <a:lnTo>
                  <a:pt x="47675" y="47663"/>
                </a:lnTo>
                <a:lnTo>
                  <a:pt x="95338" y="47663"/>
                </a:lnTo>
                <a:lnTo>
                  <a:pt x="143002" y="47663"/>
                </a:lnTo>
                <a:lnTo>
                  <a:pt x="143002" y="0"/>
                </a:lnTo>
                <a:close/>
              </a:path>
              <a:path w="334009" h="334009">
                <a:moveTo>
                  <a:pt x="238353" y="95351"/>
                </a:moveTo>
                <a:lnTo>
                  <a:pt x="190690" y="95351"/>
                </a:lnTo>
                <a:lnTo>
                  <a:pt x="143014" y="95351"/>
                </a:lnTo>
                <a:lnTo>
                  <a:pt x="143014" y="238353"/>
                </a:lnTo>
                <a:lnTo>
                  <a:pt x="190690" y="238353"/>
                </a:lnTo>
                <a:lnTo>
                  <a:pt x="238353" y="238353"/>
                </a:lnTo>
                <a:lnTo>
                  <a:pt x="238353" y="95351"/>
                </a:lnTo>
                <a:close/>
              </a:path>
              <a:path w="334009" h="334009">
                <a:moveTo>
                  <a:pt x="333692" y="0"/>
                </a:moveTo>
                <a:lnTo>
                  <a:pt x="286029" y="0"/>
                </a:lnTo>
                <a:lnTo>
                  <a:pt x="238353" y="0"/>
                </a:lnTo>
                <a:lnTo>
                  <a:pt x="190690" y="0"/>
                </a:lnTo>
                <a:lnTo>
                  <a:pt x="143014" y="0"/>
                </a:lnTo>
                <a:lnTo>
                  <a:pt x="143014" y="47663"/>
                </a:lnTo>
                <a:lnTo>
                  <a:pt x="190690" y="47663"/>
                </a:lnTo>
                <a:lnTo>
                  <a:pt x="238353" y="47663"/>
                </a:lnTo>
                <a:lnTo>
                  <a:pt x="286029" y="47663"/>
                </a:lnTo>
                <a:lnTo>
                  <a:pt x="286029" y="286042"/>
                </a:lnTo>
                <a:lnTo>
                  <a:pt x="238353" y="286042"/>
                </a:lnTo>
                <a:lnTo>
                  <a:pt x="190690" y="286042"/>
                </a:lnTo>
                <a:lnTo>
                  <a:pt x="143014" y="286042"/>
                </a:lnTo>
                <a:lnTo>
                  <a:pt x="143014" y="333692"/>
                </a:lnTo>
                <a:lnTo>
                  <a:pt x="190690" y="333692"/>
                </a:lnTo>
                <a:lnTo>
                  <a:pt x="238353" y="333692"/>
                </a:lnTo>
                <a:lnTo>
                  <a:pt x="286029" y="333692"/>
                </a:lnTo>
                <a:lnTo>
                  <a:pt x="333692" y="333692"/>
                </a:lnTo>
                <a:lnTo>
                  <a:pt x="333692" y="47663"/>
                </a:lnTo>
                <a:lnTo>
                  <a:pt x="3336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822700" y="2108200"/>
            <a:ext cx="3124200" cy="3352800"/>
            <a:chOff x="7002043" y="6800037"/>
            <a:chExt cx="2526665" cy="2526665"/>
          </a:xfrm>
        </p:grpSpPr>
        <p:sp>
          <p:nvSpPr>
            <p:cNvPr id="6" name="object 6"/>
            <p:cNvSpPr/>
            <p:nvPr/>
          </p:nvSpPr>
          <p:spPr>
            <a:xfrm>
              <a:off x="7621765" y="9040838"/>
              <a:ext cx="1906905" cy="285750"/>
            </a:xfrm>
            <a:custGeom>
              <a:avLst/>
              <a:gdLst/>
              <a:ahLst/>
              <a:cxnLst/>
              <a:rect l="l" t="t" r="r" b="b"/>
              <a:pathLst>
                <a:path w="1906904" h="285750">
                  <a:moveTo>
                    <a:pt x="333692" y="238760"/>
                  </a:moveTo>
                  <a:lnTo>
                    <a:pt x="286016" y="238760"/>
                  </a:lnTo>
                  <a:lnTo>
                    <a:pt x="286016" y="285750"/>
                  </a:lnTo>
                  <a:lnTo>
                    <a:pt x="333692" y="285750"/>
                  </a:lnTo>
                  <a:lnTo>
                    <a:pt x="333692" y="238760"/>
                  </a:lnTo>
                  <a:close/>
                </a:path>
                <a:path w="1906904" h="285750">
                  <a:moveTo>
                    <a:pt x="333692" y="143510"/>
                  </a:moveTo>
                  <a:lnTo>
                    <a:pt x="286016" y="143510"/>
                  </a:lnTo>
                  <a:lnTo>
                    <a:pt x="286016" y="95250"/>
                  </a:lnTo>
                  <a:lnTo>
                    <a:pt x="238353" y="95250"/>
                  </a:lnTo>
                  <a:lnTo>
                    <a:pt x="238353" y="143510"/>
                  </a:lnTo>
                  <a:lnTo>
                    <a:pt x="190690" y="143510"/>
                  </a:lnTo>
                  <a:lnTo>
                    <a:pt x="190690" y="48260"/>
                  </a:lnTo>
                  <a:lnTo>
                    <a:pt x="143014" y="48260"/>
                  </a:lnTo>
                  <a:lnTo>
                    <a:pt x="143014" y="0"/>
                  </a:lnTo>
                  <a:lnTo>
                    <a:pt x="95338" y="0"/>
                  </a:lnTo>
                  <a:lnTo>
                    <a:pt x="47675" y="0"/>
                  </a:lnTo>
                  <a:lnTo>
                    <a:pt x="47675" y="48260"/>
                  </a:lnTo>
                  <a:lnTo>
                    <a:pt x="95338" y="48260"/>
                  </a:lnTo>
                  <a:lnTo>
                    <a:pt x="95338" y="95250"/>
                  </a:lnTo>
                  <a:lnTo>
                    <a:pt x="143014" y="95250"/>
                  </a:lnTo>
                  <a:lnTo>
                    <a:pt x="143014" y="143510"/>
                  </a:lnTo>
                  <a:lnTo>
                    <a:pt x="95338" y="143510"/>
                  </a:lnTo>
                  <a:lnTo>
                    <a:pt x="47675" y="143510"/>
                  </a:lnTo>
                  <a:lnTo>
                    <a:pt x="47675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47675" y="285750"/>
                  </a:lnTo>
                  <a:lnTo>
                    <a:pt x="47675" y="238760"/>
                  </a:lnTo>
                  <a:lnTo>
                    <a:pt x="95338" y="238760"/>
                  </a:lnTo>
                  <a:lnTo>
                    <a:pt x="143014" y="238760"/>
                  </a:lnTo>
                  <a:lnTo>
                    <a:pt x="143014" y="285750"/>
                  </a:lnTo>
                  <a:lnTo>
                    <a:pt x="190690" y="285750"/>
                  </a:lnTo>
                  <a:lnTo>
                    <a:pt x="190690" y="238760"/>
                  </a:lnTo>
                  <a:lnTo>
                    <a:pt x="238353" y="238760"/>
                  </a:lnTo>
                  <a:lnTo>
                    <a:pt x="286016" y="238760"/>
                  </a:lnTo>
                  <a:lnTo>
                    <a:pt x="286016" y="190500"/>
                  </a:lnTo>
                  <a:lnTo>
                    <a:pt x="333692" y="190500"/>
                  </a:lnTo>
                  <a:lnTo>
                    <a:pt x="333692" y="143510"/>
                  </a:lnTo>
                  <a:close/>
                </a:path>
                <a:path w="1906904" h="285750">
                  <a:moveTo>
                    <a:pt x="381368" y="95250"/>
                  </a:moveTo>
                  <a:lnTo>
                    <a:pt x="333692" y="95250"/>
                  </a:lnTo>
                  <a:lnTo>
                    <a:pt x="333692" y="143510"/>
                  </a:lnTo>
                  <a:lnTo>
                    <a:pt x="381368" y="143510"/>
                  </a:lnTo>
                  <a:lnTo>
                    <a:pt x="381368" y="95250"/>
                  </a:lnTo>
                  <a:close/>
                </a:path>
                <a:path w="1906904" h="285750">
                  <a:moveTo>
                    <a:pt x="381368" y="0"/>
                  </a:moveTo>
                  <a:lnTo>
                    <a:pt x="333692" y="0"/>
                  </a:lnTo>
                  <a:lnTo>
                    <a:pt x="286016" y="0"/>
                  </a:lnTo>
                  <a:lnTo>
                    <a:pt x="238353" y="0"/>
                  </a:lnTo>
                  <a:lnTo>
                    <a:pt x="238353" y="48260"/>
                  </a:lnTo>
                  <a:lnTo>
                    <a:pt x="286016" y="48260"/>
                  </a:lnTo>
                  <a:lnTo>
                    <a:pt x="333692" y="48260"/>
                  </a:lnTo>
                  <a:lnTo>
                    <a:pt x="381368" y="48260"/>
                  </a:lnTo>
                  <a:lnTo>
                    <a:pt x="381368" y="0"/>
                  </a:lnTo>
                  <a:close/>
                </a:path>
                <a:path w="1906904" h="285750">
                  <a:moveTo>
                    <a:pt x="429031" y="190500"/>
                  </a:moveTo>
                  <a:lnTo>
                    <a:pt x="381368" y="190500"/>
                  </a:lnTo>
                  <a:lnTo>
                    <a:pt x="333692" y="190500"/>
                  </a:lnTo>
                  <a:lnTo>
                    <a:pt x="333692" y="238760"/>
                  </a:lnTo>
                  <a:lnTo>
                    <a:pt x="381368" y="238760"/>
                  </a:lnTo>
                  <a:lnTo>
                    <a:pt x="429031" y="238760"/>
                  </a:lnTo>
                  <a:lnTo>
                    <a:pt x="429031" y="190500"/>
                  </a:lnTo>
                  <a:close/>
                </a:path>
                <a:path w="1906904" h="285750">
                  <a:moveTo>
                    <a:pt x="667397" y="238760"/>
                  </a:moveTo>
                  <a:lnTo>
                    <a:pt x="619721" y="238760"/>
                  </a:lnTo>
                  <a:lnTo>
                    <a:pt x="572046" y="238760"/>
                  </a:lnTo>
                  <a:lnTo>
                    <a:pt x="572046" y="190500"/>
                  </a:lnTo>
                  <a:lnTo>
                    <a:pt x="619721" y="190500"/>
                  </a:lnTo>
                  <a:lnTo>
                    <a:pt x="619721" y="143510"/>
                  </a:lnTo>
                  <a:lnTo>
                    <a:pt x="572046" y="143510"/>
                  </a:lnTo>
                  <a:lnTo>
                    <a:pt x="524383" y="143510"/>
                  </a:lnTo>
                  <a:lnTo>
                    <a:pt x="476707" y="143510"/>
                  </a:lnTo>
                  <a:lnTo>
                    <a:pt x="429031" y="143510"/>
                  </a:lnTo>
                  <a:lnTo>
                    <a:pt x="429031" y="190500"/>
                  </a:lnTo>
                  <a:lnTo>
                    <a:pt x="476707" y="190500"/>
                  </a:lnTo>
                  <a:lnTo>
                    <a:pt x="524383" y="190500"/>
                  </a:lnTo>
                  <a:lnTo>
                    <a:pt x="524383" y="238760"/>
                  </a:lnTo>
                  <a:lnTo>
                    <a:pt x="476707" y="238760"/>
                  </a:lnTo>
                  <a:lnTo>
                    <a:pt x="429031" y="238760"/>
                  </a:lnTo>
                  <a:lnTo>
                    <a:pt x="429031" y="285750"/>
                  </a:lnTo>
                  <a:lnTo>
                    <a:pt x="667397" y="285750"/>
                  </a:lnTo>
                  <a:lnTo>
                    <a:pt x="667397" y="238760"/>
                  </a:lnTo>
                  <a:close/>
                </a:path>
                <a:path w="1906904" h="285750">
                  <a:moveTo>
                    <a:pt x="810399" y="48260"/>
                  </a:moveTo>
                  <a:lnTo>
                    <a:pt x="762736" y="48260"/>
                  </a:lnTo>
                  <a:lnTo>
                    <a:pt x="762736" y="0"/>
                  </a:lnTo>
                  <a:lnTo>
                    <a:pt x="715060" y="0"/>
                  </a:lnTo>
                  <a:lnTo>
                    <a:pt x="715060" y="48260"/>
                  </a:lnTo>
                  <a:lnTo>
                    <a:pt x="667397" y="48260"/>
                  </a:lnTo>
                  <a:lnTo>
                    <a:pt x="619721" y="48260"/>
                  </a:lnTo>
                  <a:lnTo>
                    <a:pt x="572046" y="48260"/>
                  </a:lnTo>
                  <a:lnTo>
                    <a:pt x="572046" y="0"/>
                  </a:lnTo>
                  <a:lnTo>
                    <a:pt x="524383" y="0"/>
                  </a:lnTo>
                  <a:lnTo>
                    <a:pt x="476707" y="0"/>
                  </a:lnTo>
                  <a:lnTo>
                    <a:pt x="429031" y="0"/>
                  </a:lnTo>
                  <a:lnTo>
                    <a:pt x="429031" y="48260"/>
                  </a:lnTo>
                  <a:lnTo>
                    <a:pt x="381368" y="48260"/>
                  </a:lnTo>
                  <a:lnTo>
                    <a:pt x="381368" y="95250"/>
                  </a:lnTo>
                  <a:lnTo>
                    <a:pt x="429031" y="95250"/>
                  </a:lnTo>
                  <a:lnTo>
                    <a:pt x="476707" y="95250"/>
                  </a:lnTo>
                  <a:lnTo>
                    <a:pt x="524383" y="95250"/>
                  </a:lnTo>
                  <a:lnTo>
                    <a:pt x="572046" y="95250"/>
                  </a:lnTo>
                  <a:lnTo>
                    <a:pt x="619721" y="95250"/>
                  </a:lnTo>
                  <a:lnTo>
                    <a:pt x="667397" y="95250"/>
                  </a:lnTo>
                  <a:lnTo>
                    <a:pt x="667397" y="238760"/>
                  </a:lnTo>
                  <a:lnTo>
                    <a:pt x="715060" y="238760"/>
                  </a:lnTo>
                  <a:lnTo>
                    <a:pt x="715060" y="190500"/>
                  </a:lnTo>
                  <a:lnTo>
                    <a:pt x="762723" y="190500"/>
                  </a:lnTo>
                  <a:lnTo>
                    <a:pt x="762723" y="285750"/>
                  </a:lnTo>
                  <a:lnTo>
                    <a:pt x="810399" y="285750"/>
                  </a:lnTo>
                  <a:lnTo>
                    <a:pt x="810399" y="190500"/>
                  </a:lnTo>
                  <a:lnTo>
                    <a:pt x="762736" y="190500"/>
                  </a:lnTo>
                  <a:lnTo>
                    <a:pt x="762736" y="143510"/>
                  </a:lnTo>
                  <a:lnTo>
                    <a:pt x="810399" y="143510"/>
                  </a:lnTo>
                  <a:lnTo>
                    <a:pt x="810399" y="48260"/>
                  </a:lnTo>
                  <a:close/>
                </a:path>
                <a:path w="1906904" h="285750">
                  <a:moveTo>
                    <a:pt x="953414" y="238760"/>
                  </a:moveTo>
                  <a:lnTo>
                    <a:pt x="905738" y="238760"/>
                  </a:lnTo>
                  <a:lnTo>
                    <a:pt x="905738" y="285750"/>
                  </a:lnTo>
                  <a:lnTo>
                    <a:pt x="953414" y="285750"/>
                  </a:lnTo>
                  <a:lnTo>
                    <a:pt x="953414" y="238760"/>
                  </a:lnTo>
                  <a:close/>
                </a:path>
                <a:path w="1906904" h="285750">
                  <a:moveTo>
                    <a:pt x="1048753" y="95250"/>
                  </a:moveTo>
                  <a:lnTo>
                    <a:pt x="1001090" y="95250"/>
                  </a:lnTo>
                  <a:lnTo>
                    <a:pt x="953414" y="95250"/>
                  </a:lnTo>
                  <a:lnTo>
                    <a:pt x="953414" y="48260"/>
                  </a:lnTo>
                  <a:lnTo>
                    <a:pt x="905738" y="48260"/>
                  </a:lnTo>
                  <a:lnTo>
                    <a:pt x="905738" y="0"/>
                  </a:lnTo>
                  <a:lnTo>
                    <a:pt x="858075" y="0"/>
                  </a:lnTo>
                  <a:lnTo>
                    <a:pt x="810399" y="0"/>
                  </a:lnTo>
                  <a:lnTo>
                    <a:pt x="810399" y="48260"/>
                  </a:lnTo>
                  <a:lnTo>
                    <a:pt x="858075" y="48260"/>
                  </a:lnTo>
                  <a:lnTo>
                    <a:pt x="858075" y="95250"/>
                  </a:lnTo>
                  <a:lnTo>
                    <a:pt x="905738" y="95250"/>
                  </a:lnTo>
                  <a:lnTo>
                    <a:pt x="905738" y="143510"/>
                  </a:lnTo>
                  <a:lnTo>
                    <a:pt x="858075" y="143510"/>
                  </a:lnTo>
                  <a:lnTo>
                    <a:pt x="858075" y="190500"/>
                  </a:lnTo>
                  <a:lnTo>
                    <a:pt x="905738" y="190500"/>
                  </a:lnTo>
                  <a:lnTo>
                    <a:pt x="953414" y="190500"/>
                  </a:lnTo>
                  <a:lnTo>
                    <a:pt x="953414" y="238760"/>
                  </a:lnTo>
                  <a:lnTo>
                    <a:pt x="1001090" y="238760"/>
                  </a:lnTo>
                  <a:lnTo>
                    <a:pt x="1001090" y="143510"/>
                  </a:lnTo>
                  <a:lnTo>
                    <a:pt x="1048753" y="143510"/>
                  </a:lnTo>
                  <a:lnTo>
                    <a:pt x="1048753" y="95250"/>
                  </a:lnTo>
                  <a:close/>
                </a:path>
                <a:path w="1906904" h="285750">
                  <a:moveTo>
                    <a:pt x="1096429" y="0"/>
                  </a:moveTo>
                  <a:lnTo>
                    <a:pt x="1048753" y="0"/>
                  </a:lnTo>
                  <a:lnTo>
                    <a:pt x="1048753" y="95250"/>
                  </a:lnTo>
                  <a:lnTo>
                    <a:pt x="1096429" y="95250"/>
                  </a:lnTo>
                  <a:lnTo>
                    <a:pt x="1096429" y="0"/>
                  </a:lnTo>
                  <a:close/>
                </a:path>
                <a:path w="1906904" h="285750">
                  <a:moveTo>
                    <a:pt x="1239443" y="238760"/>
                  </a:moveTo>
                  <a:lnTo>
                    <a:pt x="1191768" y="238760"/>
                  </a:lnTo>
                  <a:lnTo>
                    <a:pt x="1144104" y="238760"/>
                  </a:lnTo>
                  <a:lnTo>
                    <a:pt x="1144104" y="190500"/>
                  </a:lnTo>
                  <a:lnTo>
                    <a:pt x="1096429" y="190500"/>
                  </a:lnTo>
                  <a:lnTo>
                    <a:pt x="1096429" y="285750"/>
                  </a:lnTo>
                  <a:lnTo>
                    <a:pt x="1144104" y="285750"/>
                  </a:lnTo>
                  <a:lnTo>
                    <a:pt x="1191768" y="285750"/>
                  </a:lnTo>
                  <a:lnTo>
                    <a:pt x="1239443" y="285750"/>
                  </a:lnTo>
                  <a:lnTo>
                    <a:pt x="1239443" y="238760"/>
                  </a:lnTo>
                  <a:close/>
                </a:path>
                <a:path w="1906904" h="285750">
                  <a:moveTo>
                    <a:pt x="1287119" y="95250"/>
                  </a:moveTo>
                  <a:lnTo>
                    <a:pt x="1239443" y="95250"/>
                  </a:lnTo>
                  <a:lnTo>
                    <a:pt x="1239443" y="143510"/>
                  </a:lnTo>
                  <a:lnTo>
                    <a:pt x="1191768" y="143510"/>
                  </a:lnTo>
                  <a:lnTo>
                    <a:pt x="1191768" y="95250"/>
                  </a:lnTo>
                  <a:lnTo>
                    <a:pt x="1239443" y="95250"/>
                  </a:lnTo>
                  <a:lnTo>
                    <a:pt x="1239443" y="0"/>
                  </a:lnTo>
                  <a:lnTo>
                    <a:pt x="1191768" y="0"/>
                  </a:lnTo>
                  <a:lnTo>
                    <a:pt x="1144104" y="0"/>
                  </a:lnTo>
                  <a:lnTo>
                    <a:pt x="1144104" y="95250"/>
                  </a:lnTo>
                  <a:lnTo>
                    <a:pt x="1096429" y="95250"/>
                  </a:lnTo>
                  <a:lnTo>
                    <a:pt x="1096429" y="143510"/>
                  </a:lnTo>
                  <a:lnTo>
                    <a:pt x="1144104" y="143510"/>
                  </a:lnTo>
                  <a:lnTo>
                    <a:pt x="1144104" y="190500"/>
                  </a:lnTo>
                  <a:lnTo>
                    <a:pt x="1191768" y="190500"/>
                  </a:lnTo>
                  <a:lnTo>
                    <a:pt x="1239443" y="190500"/>
                  </a:lnTo>
                  <a:lnTo>
                    <a:pt x="1239443" y="238760"/>
                  </a:lnTo>
                  <a:lnTo>
                    <a:pt x="1287106" y="238760"/>
                  </a:lnTo>
                  <a:lnTo>
                    <a:pt x="1287119" y="95250"/>
                  </a:lnTo>
                  <a:close/>
                </a:path>
                <a:path w="1906904" h="285750">
                  <a:moveTo>
                    <a:pt x="1716151" y="143510"/>
                  </a:moveTo>
                  <a:lnTo>
                    <a:pt x="1668475" y="143510"/>
                  </a:lnTo>
                  <a:lnTo>
                    <a:pt x="1620812" y="143510"/>
                  </a:lnTo>
                  <a:lnTo>
                    <a:pt x="1620812" y="190500"/>
                  </a:lnTo>
                  <a:lnTo>
                    <a:pt x="1668475" y="190500"/>
                  </a:lnTo>
                  <a:lnTo>
                    <a:pt x="1716151" y="190500"/>
                  </a:lnTo>
                  <a:lnTo>
                    <a:pt x="1716151" y="143510"/>
                  </a:lnTo>
                  <a:close/>
                </a:path>
                <a:path w="1906904" h="285750">
                  <a:moveTo>
                    <a:pt x="1716151" y="0"/>
                  </a:moveTo>
                  <a:lnTo>
                    <a:pt x="1668475" y="0"/>
                  </a:lnTo>
                  <a:lnTo>
                    <a:pt x="1668475" y="48260"/>
                  </a:lnTo>
                  <a:lnTo>
                    <a:pt x="1620812" y="48260"/>
                  </a:lnTo>
                  <a:lnTo>
                    <a:pt x="1573136" y="48260"/>
                  </a:lnTo>
                  <a:lnTo>
                    <a:pt x="1525460" y="48260"/>
                  </a:lnTo>
                  <a:lnTo>
                    <a:pt x="1525460" y="0"/>
                  </a:lnTo>
                  <a:lnTo>
                    <a:pt x="1477784" y="0"/>
                  </a:lnTo>
                  <a:lnTo>
                    <a:pt x="1477784" y="95250"/>
                  </a:lnTo>
                  <a:lnTo>
                    <a:pt x="1430121" y="95250"/>
                  </a:lnTo>
                  <a:lnTo>
                    <a:pt x="1382445" y="95250"/>
                  </a:lnTo>
                  <a:lnTo>
                    <a:pt x="1334770" y="95250"/>
                  </a:lnTo>
                  <a:lnTo>
                    <a:pt x="1334770" y="190500"/>
                  </a:lnTo>
                  <a:lnTo>
                    <a:pt x="1287119" y="190500"/>
                  </a:lnTo>
                  <a:lnTo>
                    <a:pt x="1287119" y="238760"/>
                  </a:lnTo>
                  <a:lnTo>
                    <a:pt x="1334770" y="238760"/>
                  </a:lnTo>
                  <a:lnTo>
                    <a:pt x="1334770" y="285750"/>
                  </a:lnTo>
                  <a:lnTo>
                    <a:pt x="1382445" y="285750"/>
                  </a:lnTo>
                  <a:lnTo>
                    <a:pt x="1430121" y="285750"/>
                  </a:lnTo>
                  <a:lnTo>
                    <a:pt x="1477784" y="285750"/>
                  </a:lnTo>
                  <a:lnTo>
                    <a:pt x="1525460" y="285750"/>
                  </a:lnTo>
                  <a:lnTo>
                    <a:pt x="1525460" y="238760"/>
                  </a:lnTo>
                  <a:lnTo>
                    <a:pt x="1477784" y="238760"/>
                  </a:lnTo>
                  <a:lnTo>
                    <a:pt x="1477784" y="190500"/>
                  </a:lnTo>
                  <a:lnTo>
                    <a:pt x="1430121" y="190500"/>
                  </a:lnTo>
                  <a:lnTo>
                    <a:pt x="1430121" y="238760"/>
                  </a:lnTo>
                  <a:lnTo>
                    <a:pt x="1382445" y="238760"/>
                  </a:lnTo>
                  <a:lnTo>
                    <a:pt x="1382445" y="143510"/>
                  </a:lnTo>
                  <a:lnTo>
                    <a:pt x="1430121" y="143510"/>
                  </a:lnTo>
                  <a:lnTo>
                    <a:pt x="1477784" y="143510"/>
                  </a:lnTo>
                  <a:lnTo>
                    <a:pt x="1525460" y="143510"/>
                  </a:lnTo>
                  <a:lnTo>
                    <a:pt x="1525460" y="95250"/>
                  </a:lnTo>
                  <a:lnTo>
                    <a:pt x="1573136" y="95250"/>
                  </a:lnTo>
                  <a:lnTo>
                    <a:pt x="1620812" y="95250"/>
                  </a:lnTo>
                  <a:lnTo>
                    <a:pt x="1668475" y="95250"/>
                  </a:lnTo>
                  <a:lnTo>
                    <a:pt x="1716151" y="95250"/>
                  </a:lnTo>
                  <a:lnTo>
                    <a:pt x="1716151" y="0"/>
                  </a:lnTo>
                  <a:close/>
                </a:path>
                <a:path w="1906904" h="285750">
                  <a:moveTo>
                    <a:pt x="1763826" y="95250"/>
                  </a:moveTo>
                  <a:lnTo>
                    <a:pt x="1716151" y="95250"/>
                  </a:lnTo>
                  <a:lnTo>
                    <a:pt x="1716151" y="143510"/>
                  </a:lnTo>
                  <a:lnTo>
                    <a:pt x="1763826" y="143510"/>
                  </a:lnTo>
                  <a:lnTo>
                    <a:pt x="1763826" y="95250"/>
                  </a:lnTo>
                  <a:close/>
                </a:path>
                <a:path w="1906904" h="285750">
                  <a:moveTo>
                    <a:pt x="1811489" y="238760"/>
                  </a:moveTo>
                  <a:lnTo>
                    <a:pt x="1763826" y="238760"/>
                  </a:lnTo>
                  <a:lnTo>
                    <a:pt x="1763826" y="190500"/>
                  </a:lnTo>
                  <a:lnTo>
                    <a:pt x="1716151" y="190500"/>
                  </a:lnTo>
                  <a:lnTo>
                    <a:pt x="1716151" y="285750"/>
                  </a:lnTo>
                  <a:lnTo>
                    <a:pt x="1763826" y="285750"/>
                  </a:lnTo>
                  <a:lnTo>
                    <a:pt x="1811489" y="285750"/>
                  </a:lnTo>
                  <a:lnTo>
                    <a:pt x="1811489" y="238760"/>
                  </a:lnTo>
                  <a:close/>
                </a:path>
                <a:path w="1906904" h="285750">
                  <a:moveTo>
                    <a:pt x="1859165" y="190500"/>
                  </a:moveTo>
                  <a:lnTo>
                    <a:pt x="1811489" y="190500"/>
                  </a:lnTo>
                  <a:lnTo>
                    <a:pt x="1811489" y="238760"/>
                  </a:lnTo>
                  <a:lnTo>
                    <a:pt x="1859165" y="238760"/>
                  </a:lnTo>
                  <a:lnTo>
                    <a:pt x="1859165" y="190500"/>
                  </a:lnTo>
                  <a:close/>
                </a:path>
                <a:path w="1906904" h="285750">
                  <a:moveTo>
                    <a:pt x="1906828" y="95250"/>
                  </a:moveTo>
                  <a:lnTo>
                    <a:pt x="1859165" y="95250"/>
                  </a:lnTo>
                  <a:lnTo>
                    <a:pt x="1859165" y="48260"/>
                  </a:lnTo>
                  <a:lnTo>
                    <a:pt x="1811489" y="48260"/>
                  </a:lnTo>
                  <a:lnTo>
                    <a:pt x="1763826" y="48260"/>
                  </a:lnTo>
                  <a:lnTo>
                    <a:pt x="1763826" y="95250"/>
                  </a:lnTo>
                  <a:lnTo>
                    <a:pt x="1811489" y="95250"/>
                  </a:lnTo>
                  <a:lnTo>
                    <a:pt x="1859153" y="95250"/>
                  </a:lnTo>
                  <a:lnTo>
                    <a:pt x="1859153" y="143510"/>
                  </a:lnTo>
                  <a:lnTo>
                    <a:pt x="1906828" y="143510"/>
                  </a:lnTo>
                  <a:lnTo>
                    <a:pt x="1906828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45058" y="8802217"/>
              <a:ext cx="2383790" cy="524510"/>
            </a:xfrm>
            <a:custGeom>
              <a:avLst/>
              <a:gdLst/>
              <a:ahLst/>
              <a:cxnLst/>
              <a:rect l="l" t="t" r="r" b="b"/>
              <a:pathLst>
                <a:path w="2383790" h="524509">
                  <a:moveTo>
                    <a:pt x="47675" y="95338"/>
                  </a:moveTo>
                  <a:lnTo>
                    <a:pt x="0" y="95338"/>
                  </a:lnTo>
                  <a:lnTo>
                    <a:pt x="0" y="143014"/>
                  </a:lnTo>
                  <a:lnTo>
                    <a:pt x="47675" y="143014"/>
                  </a:lnTo>
                  <a:lnTo>
                    <a:pt x="47675" y="95338"/>
                  </a:lnTo>
                  <a:close/>
                </a:path>
                <a:path w="2383790" h="524509">
                  <a:moveTo>
                    <a:pt x="238340" y="95338"/>
                  </a:moveTo>
                  <a:lnTo>
                    <a:pt x="190677" y="95338"/>
                  </a:lnTo>
                  <a:lnTo>
                    <a:pt x="143014" y="95338"/>
                  </a:lnTo>
                  <a:lnTo>
                    <a:pt x="143014" y="143014"/>
                  </a:lnTo>
                  <a:lnTo>
                    <a:pt x="190677" y="143014"/>
                  </a:lnTo>
                  <a:lnTo>
                    <a:pt x="238340" y="143014"/>
                  </a:lnTo>
                  <a:lnTo>
                    <a:pt x="238340" y="95338"/>
                  </a:lnTo>
                  <a:close/>
                </a:path>
                <a:path w="2383790" h="524509">
                  <a:moveTo>
                    <a:pt x="476694" y="238340"/>
                  </a:moveTo>
                  <a:lnTo>
                    <a:pt x="429031" y="238340"/>
                  </a:lnTo>
                  <a:lnTo>
                    <a:pt x="381355" y="238340"/>
                  </a:lnTo>
                  <a:lnTo>
                    <a:pt x="381355" y="190690"/>
                  </a:lnTo>
                  <a:lnTo>
                    <a:pt x="333692" y="190690"/>
                  </a:lnTo>
                  <a:lnTo>
                    <a:pt x="286029" y="190690"/>
                  </a:lnTo>
                  <a:lnTo>
                    <a:pt x="286029" y="95338"/>
                  </a:lnTo>
                  <a:lnTo>
                    <a:pt x="238353" y="95338"/>
                  </a:lnTo>
                  <a:lnTo>
                    <a:pt x="238353" y="238340"/>
                  </a:lnTo>
                  <a:lnTo>
                    <a:pt x="238353" y="476719"/>
                  </a:lnTo>
                  <a:lnTo>
                    <a:pt x="286029" y="476719"/>
                  </a:lnTo>
                  <a:lnTo>
                    <a:pt x="286029" y="524370"/>
                  </a:lnTo>
                  <a:lnTo>
                    <a:pt x="333692" y="524370"/>
                  </a:lnTo>
                  <a:lnTo>
                    <a:pt x="381355" y="524370"/>
                  </a:lnTo>
                  <a:lnTo>
                    <a:pt x="381355" y="476719"/>
                  </a:lnTo>
                  <a:lnTo>
                    <a:pt x="429031" y="476719"/>
                  </a:lnTo>
                  <a:lnTo>
                    <a:pt x="429031" y="524370"/>
                  </a:lnTo>
                  <a:lnTo>
                    <a:pt x="476694" y="524370"/>
                  </a:lnTo>
                  <a:lnTo>
                    <a:pt x="476694" y="381355"/>
                  </a:lnTo>
                  <a:lnTo>
                    <a:pt x="429031" y="381355"/>
                  </a:lnTo>
                  <a:lnTo>
                    <a:pt x="381355" y="381355"/>
                  </a:lnTo>
                  <a:lnTo>
                    <a:pt x="381355" y="429031"/>
                  </a:lnTo>
                  <a:lnTo>
                    <a:pt x="333692" y="429031"/>
                  </a:lnTo>
                  <a:lnTo>
                    <a:pt x="286029" y="429031"/>
                  </a:lnTo>
                  <a:lnTo>
                    <a:pt x="286029" y="238340"/>
                  </a:lnTo>
                  <a:lnTo>
                    <a:pt x="333692" y="238340"/>
                  </a:lnTo>
                  <a:lnTo>
                    <a:pt x="333692" y="333692"/>
                  </a:lnTo>
                  <a:lnTo>
                    <a:pt x="381355" y="333692"/>
                  </a:lnTo>
                  <a:lnTo>
                    <a:pt x="429031" y="333692"/>
                  </a:lnTo>
                  <a:lnTo>
                    <a:pt x="429031" y="286029"/>
                  </a:lnTo>
                  <a:lnTo>
                    <a:pt x="476694" y="286029"/>
                  </a:lnTo>
                  <a:lnTo>
                    <a:pt x="476694" y="238340"/>
                  </a:lnTo>
                  <a:close/>
                </a:path>
                <a:path w="2383790" h="524509">
                  <a:moveTo>
                    <a:pt x="524383" y="95338"/>
                  </a:moveTo>
                  <a:lnTo>
                    <a:pt x="476707" y="95338"/>
                  </a:lnTo>
                  <a:lnTo>
                    <a:pt x="476707" y="143014"/>
                  </a:lnTo>
                  <a:lnTo>
                    <a:pt x="524383" y="143014"/>
                  </a:lnTo>
                  <a:lnTo>
                    <a:pt x="524383" y="95338"/>
                  </a:lnTo>
                  <a:close/>
                </a:path>
                <a:path w="2383790" h="524509">
                  <a:moveTo>
                    <a:pt x="667397" y="238340"/>
                  </a:moveTo>
                  <a:lnTo>
                    <a:pt x="667385" y="143014"/>
                  </a:lnTo>
                  <a:lnTo>
                    <a:pt x="619721" y="143014"/>
                  </a:lnTo>
                  <a:lnTo>
                    <a:pt x="572046" y="143014"/>
                  </a:lnTo>
                  <a:lnTo>
                    <a:pt x="524383" y="143014"/>
                  </a:lnTo>
                  <a:lnTo>
                    <a:pt x="524383" y="190690"/>
                  </a:lnTo>
                  <a:lnTo>
                    <a:pt x="572046" y="190690"/>
                  </a:lnTo>
                  <a:lnTo>
                    <a:pt x="619721" y="190690"/>
                  </a:lnTo>
                  <a:lnTo>
                    <a:pt x="619721" y="238340"/>
                  </a:lnTo>
                  <a:lnTo>
                    <a:pt x="667397" y="238340"/>
                  </a:lnTo>
                  <a:close/>
                </a:path>
                <a:path w="2383790" h="524509">
                  <a:moveTo>
                    <a:pt x="762723" y="143014"/>
                  </a:moveTo>
                  <a:lnTo>
                    <a:pt x="715060" y="143014"/>
                  </a:lnTo>
                  <a:lnTo>
                    <a:pt x="667397" y="143014"/>
                  </a:lnTo>
                  <a:lnTo>
                    <a:pt x="667397" y="190690"/>
                  </a:lnTo>
                  <a:lnTo>
                    <a:pt x="715060" y="190690"/>
                  </a:lnTo>
                  <a:lnTo>
                    <a:pt x="762723" y="190690"/>
                  </a:lnTo>
                  <a:lnTo>
                    <a:pt x="762723" y="143014"/>
                  </a:lnTo>
                  <a:close/>
                </a:path>
                <a:path w="2383790" h="524509">
                  <a:moveTo>
                    <a:pt x="858075" y="190690"/>
                  </a:moveTo>
                  <a:lnTo>
                    <a:pt x="810399" y="190690"/>
                  </a:lnTo>
                  <a:lnTo>
                    <a:pt x="810399" y="238340"/>
                  </a:lnTo>
                  <a:lnTo>
                    <a:pt x="858075" y="238340"/>
                  </a:lnTo>
                  <a:lnTo>
                    <a:pt x="858075" y="190690"/>
                  </a:lnTo>
                  <a:close/>
                </a:path>
                <a:path w="2383790" h="524509">
                  <a:moveTo>
                    <a:pt x="1144104" y="190690"/>
                  </a:moveTo>
                  <a:lnTo>
                    <a:pt x="1096429" y="190690"/>
                  </a:lnTo>
                  <a:lnTo>
                    <a:pt x="1096429" y="238340"/>
                  </a:lnTo>
                  <a:lnTo>
                    <a:pt x="1144104" y="238340"/>
                  </a:lnTo>
                  <a:lnTo>
                    <a:pt x="1144104" y="190690"/>
                  </a:lnTo>
                  <a:close/>
                </a:path>
                <a:path w="2383790" h="524509">
                  <a:moveTo>
                    <a:pt x="1239431" y="95338"/>
                  </a:moveTo>
                  <a:lnTo>
                    <a:pt x="1239431" y="95338"/>
                  </a:lnTo>
                  <a:lnTo>
                    <a:pt x="810399" y="95338"/>
                  </a:lnTo>
                  <a:lnTo>
                    <a:pt x="810399" y="143014"/>
                  </a:lnTo>
                  <a:lnTo>
                    <a:pt x="858075" y="143014"/>
                  </a:lnTo>
                  <a:lnTo>
                    <a:pt x="858075" y="190690"/>
                  </a:lnTo>
                  <a:lnTo>
                    <a:pt x="905738" y="190690"/>
                  </a:lnTo>
                  <a:lnTo>
                    <a:pt x="953414" y="190690"/>
                  </a:lnTo>
                  <a:lnTo>
                    <a:pt x="953414" y="238340"/>
                  </a:lnTo>
                  <a:lnTo>
                    <a:pt x="1001090" y="238340"/>
                  </a:lnTo>
                  <a:lnTo>
                    <a:pt x="1048753" y="238340"/>
                  </a:lnTo>
                  <a:lnTo>
                    <a:pt x="1048753" y="143014"/>
                  </a:lnTo>
                  <a:lnTo>
                    <a:pt x="1096429" y="143014"/>
                  </a:lnTo>
                  <a:lnTo>
                    <a:pt x="1144104" y="143014"/>
                  </a:lnTo>
                  <a:lnTo>
                    <a:pt x="1191768" y="143014"/>
                  </a:lnTo>
                  <a:lnTo>
                    <a:pt x="1191768" y="238340"/>
                  </a:lnTo>
                  <a:lnTo>
                    <a:pt x="1239431" y="238340"/>
                  </a:lnTo>
                  <a:lnTo>
                    <a:pt x="1239431" y="95338"/>
                  </a:lnTo>
                  <a:close/>
                </a:path>
                <a:path w="2383790" h="524509">
                  <a:moveTo>
                    <a:pt x="1334782" y="238620"/>
                  </a:moveTo>
                  <a:lnTo>
                    <a:pt x="1287106" y="238620"/>
                  </a:lnTo>
                  <a:lnTo>
                    <a:pt x="1287106" y="286880"/>
                  </a:lnTo>
                  <a:lnTo>
                    <a:pt x="1334782" y="286880"/>
                  </a:lnTo>
                  <a:lnTo>
                    <a:pt x="1334782" y="238620"/>
                  </a:lnTo>
                  <a:close/>
                </a:path>
                <a:path w="2383790" h="524509">
                  <a:moveTo>
                    <a:pt x="1477797" y="238620"/>
                  </a:moveTo>
                  <a:lnTo>
                    <a:pt x="1430121" y="238620"/>
                  </a:lnTo>
                  <a:lnTo>
                    <a:pt x="1430121" y="286880"/>
                  </a:lnTo>
                  <a:lnTo>
                    <a:pt x="1477797" y="286880"/>
                  </a:lnTo>
                  <a:lnTo>
                    <a:pt x="1477797" y="238620"/>
                  </a:lnTo>
                  <a:close/>
                </a:path>
                <a:path w="2383790" h="524509">
                  <a:moveTo>
                    <a:pt x="1477797" y="190690"/>
                  </a:moveTo>
                  <a:lnTo>
                    <a:pt x="1430121" y="190690"/>
                  </a:lnTo>
                  <a:lnTo>
                    <a:pt x="1382445" y="190690"/>
                  </a:lnTo>
                  <a:lnTo>
                    <a:pt x="1382445" y="95338"/>
                  </a:lnTo>
                  <a:lnTo>
                    <a:pt x="1334782" y="95338"/>
                  </a:lnTo>
                  <a:lnTo>
                    <a:pt x="1334782" y="143014"/>
                  </a:lnTo>
                  <a:lnTo>
                    <a:pt x="1287106" y="143014"/>
                  </a:lnTo>
                  <a:lnTo>
                    <a:pt x="1287106" y="95338"/>
                  </a:lnTo>
                  <a:lnTo>
                    <a:pt x="1239443" y="95338"/>
                  </a:lnTo>
                  <a:lnTo>
                    <a:pt x="1239443" y="238340"/>
                  </a:lnTo>
                  <a:lnTo>
                    <a:pt x="1287106" y="238340"/>
                  </a:lnTo>
                  <a:lnTo>
                    <a:pt x="1334782" y="238340"/>
                  </a:lnTo>
                  <a:lnTo>
                    <a:pt x="1382445" y="238340"/>
                  </a:lnTo>
                  <a:lnTo>
                    <a:pt x="1430121" y="238340"/>
                  </a:lnTo>
                  <a:lnTo>
                    <a:pt x="1477797" y="238340"/>
                  </a:lnTo>
                  <a:lnTo>
                    <a:pt x="1477797" y="190690"/>
                  </a:lnTo>
                  <a:close/>
                </a:path>
                <a:path w="2383790" h="524509">
                  <a:moveTo>
                    <a:pt x="1573136" y="95338"/>
                  </a:moveTo>
                  <a:lnTo>
                    <a:pt x="1525460" y="95338"/>
                  </a:lnTo>
                  <a:lnTo>
                    <a:pt x="1477797" y="95338"/>
                  </a:lnTo>
                  <a:lnTo>
                    <a:pt x="1430121" y="95338"/>
                  </a:lnTo>
                  <a:lnTo>
                    <a:pt x="1430121" y="143014"/>
                  </a:lnTo>
                  <a:lnTo>
                    <a:pt x="1477797" y="143014"/>
                  </a:lnTo>
                  <a:lnTo>
                    <a:pt x="1477797" y="190690"/>
                  </a:lnTo>
                  <a:lnTo>
                    <a:pt x="1525460" y="190690"/>
                  </a:lnTo>
                  <a:lnTo>
                    <a:pt x="1525460" y="143014"/>
                  </a:lnTo>
                  <a:lnTo>
                    <a:pt x="1573136" y="143014"/>
                  </a:lnTo>
                  <a:lnTo>
                    <a:pt x="1573136" y="95338"/>
                  </a:lnTo>
                  <a:close/>
                </a:path>
                <a:path w="2383790" h="524509">
                  <a:moveTo>
                    <a:pt x="1620812" y="238620"/>
                  </a:moveTo>
                  <a:lnTo>
                    <a:pt x="1573136" y="238620"/>
                  </a:lnTo>
                  <a:lnTo>
                    <a:pt x="1573136" y="286880"/>
                  </a:lnTo>
                  <a:lnTo>
                    <a:pt x="1620812" y="286880"/>
                  </a:lnTo>
                  <a:lnTo>
                    <a:pt x="1620812" y="238620"/>
                  </a:lnTo>
                  <a:close/>
                </a:path>
                <a:path w="2383790" h="524509">
                  <a:moveTo>
                    <a:pt x="1620812" y="190690"/>
                  </a:moveTo>
                  <a:lnTo>
                    <a:pt x="1573136" y="190690"/>
                  </a:lnTo>
                  <a:lnTo>
                    <a:pt x="1573136" y="238340"/>
                  </a:lnTo>
                  <a:lnTo>
                    <a:pt x="1620812" y="238340"/>
                  </a:lnTo>
                  <a:lnTo>
                    <a:pt x="1620812" y="190690"/>
                  </a:lnTo>
                  <a:close/>
                </a:path>
                <a:path w="2383790" h="524509">
                  <a:moveTo>
                    <a:pt x="1763814" y="238620"/>
                  </a:moveTo>
                  <a:lnTo>
                    <a:pt x="1716151" y="238620"/>
                  </a:lnTo>
                  <a:lnTo>
                    <a:pt x="1716151" y="286880"/>
                  </a:lnTo>
                  <a:lnTo>
                    <a:pt x="1763814" y="286880"/>
                  </a:lnTo>
                  <a:lnTo>
                    <a:pt x="1763814" y="238620"/>
                  </a:lnTo>
                  <a:close/>
                </a:path>
                <a:path w="2383790" h="524509">
                  <a:moveTo>
                    <a:pt x="1763814" y="190690"/>
                  </a:moveTo>
                  <a:lnTo>
                    <a:pt x="1716151" y="190690"/>
                  </a:lnTo>
                  <a:lnTo>
                    <a:pt x="1668475" y="190690"/>
                  </a:lnTo>
                  <a:lnTo>
                    <a:pt x="1668475" y="238340"/>
                  </a:lnTo>
                  <a:lnTo>
                    <a:pt x="1716151" y="238340"/>
                  </a:lnTo>
                  <a:lnTo>
                    <a:pt x="1763814" y="238340"/>
                  </a:lnTo>
                  <a:lnTo>
                    <a:pt x="1763814" y="190690"/>
                  </a:lnTo>
                  <a:close/>
                </a:path>
                <a:path w="2383790" h="524509">
                  <a:moveTo>
                    <a:pt x="1811477" y="0"/>
                  </a:moveTo>
                  <a:lnTo>
                    <a:pt x="1763814" y="0"/>
                  </a:lnTo>
                  <a:lnTo>
                    <a:pt x="1763814" y="95338"/>
                  </a:lnTo>
                  <a:lnTo>
                    <a:pt x="1716151" y="95338"/>
                  </a:lnTo>
                  <a:lnTo>
                    <a:pt x="1668475" y="95338"/>
                  </a:lnTo>
                  <a:lnTo>
                    <a:pt x="1620812" y="95338"/>
                  </a:lnTo>
                  <a:lnTo>
                    <a:pt x="1620812" y="190690"/>
                  </a:lnTo>
                  <a:lnTo>
                    <a:pt x="1668475" y="190690"/>
                  </a:lnTo>
                  <a:lnTo>
                    <a:pt x="1668475" y="143014"/>
                  </a:lnTo>
                  <a:lnTo>
                    <a:pt x="1716151" y="143014"/>
                  </a:lnTo>
                  <a:lnTo>
                    <a:pt x="1763826" y="143014"/>
                  </a:lnTo>
                  <a:lnTo>
                    <a:pt x="1763826" y="95338"/>
                  </a:lnTo>
                  <a:lnTo>
                    <a:pt x="1811477" y="95338"/>
                  </a:lnTo>
                  <a:lnTo>
                    <a:pt x="1811477" y="0"/>
                  </a:lnTo>
                  <a:close/>
                </a:path>
                <a:path w="2383790" h="524509">
                  <a:moveTo>
                    <a:pt x="1859153" y="238620"/>
                  </a:moveTo>
                  <a:lnTo>
                    <a:pt x="1811477" y="238620"/>
                  </a:lnTo>
                  <a:lnTo>
                    <a:pt x="1763826" y="238620"/>
                  </a:lnTo>
                  <a:lnTo>
                    <a:pt x="1763826" y="286880"/>
                  </a:lnTo>
                  <a:lnTo>
                    <a:pt x="1811477" y="286880"/>
                  </a:lnTo>
                  <a:lnTo>
                    <a:pt x="1859153" y="286880"/>
                  </a:lnTo>
                  <a:lnTo>
                    <a:pt x="1859153" y="238620"/>
                  </a:lnTo>
                  <a:close/>
                </a:path>
                <a:path w="2383790" h="524509">
                  <a:moveTo>
                    <a:pt x="1906828" y="95338"/>
                  </a:moveTo>
                  <a:lnTo>
                    <a:pt x="1859153" y="95338"/>
                  </a:lnTo>
                  <a:lnTo>
                    <a:pt x="1811477" y="95338"/>
                  </a:lnTo>
                  <a:lnTo>
                    <a:pt x="1811477" y="190690"/>
                  </a:lnTo>
                  <a:lnTo>
                    <a:pt x="1763826" y="190690"/>
                  </a:lnTo>
                  <a:lnTo>
                    <a:pt x="1763826" y="238340"/>
                  </a:lnTo>
                  <a:lnTo>
                    <a:pt x="1811477" y="238340"/>
                  </a:lnTo>
                  <a:lnTo>
                    <a:pt x="1859153" y="238340"/>
                  </a:lnTo>
                  <a:lnTo>
                    <a:pt x="1859153" y="190690"/>
                  </a:lnTo>
                  <a:lnTo>
                    <a:pt x="1906828" y="190690"/>
                  </a:lnTo>
                  <a:lnTo>
                    <a:pt x="1906828" y="95338"/>
                  </a:lnTo>
                  <a:close/>
                </a:path>
                <a:path w="2383790" h="524509">
                  <a:moveTo>
                    <a:pt x="2097519" y="190690"/>
                  </a:moveTo>
                  <a:lnTo>
                    <a:pt x="2049843" y="190690"/>
                  </a:lnTo>
                  <a:lnTo>
                    <a:pt x="2049843" y="238340"/>
                  </a:lnTo>
                  <a:lnTo>
                    <a:pt x="2097519" y="238340"/>
                  </a:lnTo>
                  <a:lnTo>
                    <a:pt x="2097519" y="190690"/>
                  </a:lnTo>
                  <a:close/>
                </a:path>
                <a:path w="2383790" h="524509">
                  <a:moveTo>
                    <a:pt x="2192858" y="0"/>
                  </a:moveTo>
                  <a:lnTo>
                    <a:pt x="2145182" y="0"/>
                  </a:lnTo>
                  <a:lnTo>
                    <a:pt x="2097519" y="0"/>
                  </a:lnTo>
                  <a:lnTo>
                    <a:pt x="2097519" y="47675"/>
                  </a:lnTo>
                  <a:lnTo>
                    <a:pt x="2145182" y="47675"/>
                  </a:lnTo>
                  <a:lnTo>
                    <a:pt x="2192858" y="47675"/>
                  </a:lnTo>
                  <a:lnTo>
                    <a:pt x="2192858" y="0"/>
                  </a:lnTo>
                  <a:close/>
                </a:path>
                <a:path w="2383790" h="524509">
                  <a:moveTo>
                    <a:pt x="2240534" y="238620"/>
                  </a:moveTo>
                  <a:lnTo>
                    <a:pt x="2192858" y="238620"/>
                  </a:lnTo>
                  <a:lnTo>
                    <a:pt x="2192858" y="286880"/>
                  </a:lnTo>
                  <a:lnTo>
                    <a:pt x="2240534" y="286880"/>
                  </a:lnTo>
                  <a:lnTo>
                    <a:pt x="2240534" y="238620"/>
                  </a:lnTo>
                  <a:close/>
                </a:path>
                <a:path w="2383790" h="524509">
                  <a:moveTo>
                    <a:pt x="2335873" y="95338"/>
                  </a:moveTo>
                  <a:lnTo>
                    <a:pt x="2335860" y="0"/>
                  </a:lnTo>
                  <a:lnTo>
                    <a:pt x="2288197" y="0"/>
                  </a:lnTo>
                  <a:lnTo>
                    <a:pt x="2288197" y="95338"/>
                  </a:lnTo>
                  <a:lnTo>
                    <a:pt x="2240534" y="95338"/>
                  </a:lnTo>
                  <a:lnTo>
                    <a:pt x="2240534" y="143014"/>
                  </a:lnTo>
                  <a:lnTo>
                    <a:pt x="2192858" y="143014"/>
                  </a:lnTo>
                  <a:lnTo>
                    <a:pt x="2192858" y="95338"/>
                  </a:lnTo>
                  <a:lnTo>
                    <a:pt x="2145182" y="95338"/>
                  </a:lnTo>
                  <a:lnTo>
                    <a:pt x="2097519" y="95338"/>
                  </a:lnTo>
                  <a:lnTo>
                    <a:pt x="2097519" y="47675"/>
                  </a:lnTo>
                  <a:lnTo>
                    <a:pt x="2049843" y="47675"/>
                  </a:lnTo>
                  <a:lnTo>
                    <a:pt x="2049843" y="95338"/>
                  </a:lnTo>
                  <a:lnTo>
                    <a:pt x="2002167" y="95338"/>
                  </a:lnTo>
                  <a:lnTo>
                    <a:pt x="1954491" y="95338"/>
                  </a:lnTo>
                  <a:lnTo>
                    <a:pt x="1954491" y="238340"/>
                  </a:lnTo>
                  <a:lnTo>
                    <a:pt x="2002167" y="238340"/>
                  </a:lnTo>
                  <a:lnTo>
                    <a:pt x="2002167" y="143014"/>
                  </a:lnTo>
                  <a:lnTo>
                    <a:pt x="2049843" y="143014"/>
                  </a:lnTo>
                  <a:lnTo>
                    <a:pt x="2097519" y="143014"/>
                  </a:lnTo>
                  <a:lnTo>
                    <a:pt x="2145182" y="143014"/>
                  </a:lnTo>
                  <a:lnTo>
                    <a:pt x="2145182" y="238340"/>
                  </a:lnTo>
                  <a:lnTo>
                    <a:pt x="2192858" y="238340"/>
                  </a:lnTo>
                  <a:lnTo>
                    <a:pt x="2192858" y="190690"/>
                  </a:lnTo>
                  <a:lnTo>
                    <a:pt x="2240534" y="190690"/>
                  </a:lnTo>
                  <a:lnTo>
                    <a:pt x="2240534" y="238340"/>
                  </a:lnTo>
                  <a:lnTo>
                    <a:pt x="2288197" y="238340"/>
                  </a:lnTo>
                  <a:lnTo>
                    <a:pt x="2335860" y="238340"/>
                  </a:lnTo>
                  <a:lnTo>
                    <a:pt x="2335873" y="95338"/>
                  </a:lnTo>
                  <a:close/>
                </a:path>
                <a:path w="2383790" h="524509">
                  <a:moveTo>
                    <a:pt x="2383536" y="190690"/>
                  </a:moveTo>
                  <a:lnTo>
                    <a:pt x="2335873" y="190690"/>
                  </a:lnTo>
                  <a:lnTo>
                    <a:pt x="2335873" y="238340"/>
                  </a:lnTo>
                  <a:lnTo>
                    <a:pt x="2383536" y="238340"/>
                  </a:lnTo>
                  <a:lnTo>
                    <a:pt x="2383536" y="190690"/>
                  </a:lnTo>
                  <a:close/>
                </a:path>
                <a:path w="2383790" h="524509">
                  <a:moveTo>
                    <a:pt x="2383536" y="0"/>
                  </a:moveTo>
                  <a:lnTo>
                    <a:pt x="2335873" y="0"/>
                  </a:lnTo>
                  <a:lnTo>
                    <a:pt x="2335873" y="47675"/>
                  </a:lnTo>
                  <a:lnTo>
                    <a:pt x="2383536" y="47675"/>
                  </a:lnTo>
                  <a:lnTo>
                    <a:pt x="23835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02043" y="8659203"/>
              <a:ext cx="2526665" cy="238760"/>
            </a:xfrm>
            <a:custGeom>
              <a:avLst/>
              <a:gdLst/>
              <a:ahLst/>
              <a:cxnLst/>
              <a:rect l="l" t="t" r="r" b="b"/>
              <a:pathLst>
                <a:path w="2526665" h="238759">
                  <a:moveTo>
                    <a:pt x="143002" y="190690"/>
                  </a:moveTo>
                  <a:lnTo>
                    <a:pt x="95338" y="190690"/>
                  </a:lnTo>
                  <a:lnTo>
                    <a:pt x="95338" y="143014"/>
                  </a:lnTo>
                  <a:lnTo>
                    <a:pt x="47675" y="143014"/>
                  </a:lnTo>
                  <a:lnTo>
                    <a:pt x="0" y="143014"/>
                  </a:lnTo>
                  <a:lnTo>
                    <a:pt x="0" y="190690"/>
                  </a:lnTo>
                  <a:lnTo>
                    <a:pt x="47675" y="190690"/>
                  </a:lnTo>
                  <a:lnTo>
                    <a:pt x="47675" y="238353"/>
                  </a:lnTo>
                  <a:lnTo>
                    <a:pt x="95338" y="238353"/>
                  </a:lnTo>
                  <a:lnTo>
                    <a:pt x="143002" y="238353"/>
                  </a:lnTo>
                  <a:lnTo>
                    <a:pt x="143002" y="190690"/>
                  </a:lnTo>
                  <a:close/>
                </a:path>
                <a:path w="2526665" h="238759">
                  <a:moveTo>
                    <a:pt x="333692" y="143014"/>
                  </a:moveTo>
                  <a:lnTo>
                    <a:pt x="286029" y="143014"/>
                  </a:lnTo>
                  <a:lnTo>
                    <a:pt x="238353" y="143014"/>
                  </a:lnTo>
                  <a:lnTo>
                    <a:pt x="190690" y="143014"/>
                  </a:lnTo>
                  <a:lnTo>
                    <a:pt x="143014" y="143014"/>
                  </a:lnTo>
                  <a:lnTo>
                    <a:pt x="143014" y="190690"/>
                  </a:lnTo>
                  <a:lnTo>
                    <a:pt x="190690" y="190690"/>
                  </a:lnTo>
                  <a:lnTo>
                    <a:pt x="238353" y="190690"/>
                  </a:lnTo>
                  <a:lnTo>
                    <a:pt x="286029" y="190690"/>
                  </a:lnTo>
                  <a:lnTo>
                    <a:pt x="333692" y="190690"/>
                  </a:lnTo>
                  <a:lnTo>
                    <a:pt x="333692" y="143014"/>
                  </a:lnTo>
                  <a:close/>
                </a:path>
                <a:path w="2526665" h="238759">
                  <a:moveTo>
                    <a:pt x="429044" y="143014"/>
                  </a:moveTo>
                  <a:lnTo>
                    <a:pt x="381368" y="143014"/>
                  </a:lnTo>
                  <a:lnTo>
                    <a:pt x="381368" y="238353"/>
                  </a:lnTo>
                  <a:lnTo>
                    <a:pt x="429044" y="238353"/>
                  </a:lnTo>
                  <a:lnTo>
                    <a:pt x="429044" y="143014"/>
                  </a:lnTo>
                  <a:close/>
                </a:path>
                <a:path w="2526665" h="238759">
                  <a:moveTo>
                    <a:pt x="619709" y="143014"/>
                  </a:moveTo>
                  <a:lnTo>
                    <a:pt x="572046" y="143014"/>
                  </a:lnTo>
                  <a:lnTo>
                    <a:pt x="572046" y="238353"/>
                  </a:lnTo>
                  <a:lnTo>
                    <a:pt x="619709" y="238353"/>
                  </a:lnTo>
                  <a:lnTo>
                    <a:pt x="619709" y="143014"/>
                  </a:lnTo>
                  <a:close/>
                </a:path>
                <a:path w="2526665" h="238759">
                  <a:moveTo>
                    <a:pt x="762736" y="143014"/>
                  </a:moveTo>
                  <a:lnTo>
                    <a:pt x="715060" y="143014"/>
                  </a:lnTo>
                  <a:lnTo>
                    <a:pt x="667397" y="143014"/>
                  </a:lnTo>
                  <a:lnTo>
                    <a:pt x="667397" y="238353"/>
                  </a:lnTo>
                  <a:lnTo>
                    <a:pt x="715060" y="238353"/>
                  </a:lnTo>
                  <a:lnTo>
                    <a:pt x="715060" y="190690"/>
                  </a:lnTo>
                  <a:lnTo>
                    <a:pt x="762736" y="190690"/>
                  </a:lnTo>
                  <a:lnTo>
                    <a:pt x="762736" y="143014"/>
                  </a:lnTo>
                  <a:close/>
                </a:path>
                <a:path w="2526665" h="238759">
                  <a:moveTo>
                    <a:pt x="810399" y="190690"/>
                  </a:moveTo>
                  <a:lnTo>
                    <a:pt x="762736" y="190690"/>
                  </a:lnTo>
                  <a:lnTo>
                    <a:pt x="762736" y="238353"/>
                  </a:lnTo>
                  <a:lnTo>
                    <a:pt x="810399" y="238353"/>
                  </a:lnTo>
                  <a:lnTo>
                    <a:pt x="810399" y="190690"/>
                  </a:lnTo>
                  <a:close/>
                </a:path>
                <a:path w="2526665" h="238759">
                  <a:moveTo>
                    <a:pt x="905738" y="47663"/>
                  </a:moveTo>
                  <a:lnTo>
                    <a:pt x="858075" y="47663"/>
                  </a:lnTo>
                  <a:lnTo>
                    <a:pt x="858075" y="95338"/>
                  </a:lnTo>
                  <a:lnTo>
                    <a:pt x="905738" y="95338"/>
                  </a:lnTo>
                  <a:lnTo>
                    <a:pt x="905738" y="47663"/>
                  </a:lnTo>
                  <a:close/>
                </a:path>
                <a:path w="2526665" h="238759">
                  <a:moveTo>
                    <a:pt x="953414" y="143014"/>
                  </a:moveTo>
                  <a:lnTo>
                    <a:pt x="905738" y="143014"/>
                  </a:lnTo>
                  <a:lnTo>
                    <a:pt x="858075" y="143014"/>
                  </a:lnTo>
                  <a:lnTo>
                    <a:pt x="858075" y="190690"/>
                  </a:lnTo>
                  <a:lnTo>
                    <a:pt x="810412" y="190690"/>
                  </a:lnTo>
                  <a:lnTo>
                    <a:pt x="810412" y="238353"/>
                  </a:lnTo>
                  <a:lnTo>
                    <a:pt x="858075" y="238353"/>
                  </a:lnTo>
                  <a:lnTo>
                    <a:pt x="905738" y="238353"/>
                  </a:lnTo>
                  <a:lnTo>
                    <a:pt x="953414" y="238353"/>
                  </a:lnTo>
                  <a:lnTo>
                    <a:pt x="953414" y="143014"/>
                  </a:lnTo>
                  <a:close/>
                </a:path>
                <a:path w="2526665" h="238759">
                  <a:moveTo>
                    <a:pt x="953414" y="0"/>
                  </a:moveTo>
                  <a:lnTo>
                    <a:pt x="905738" y="0"/>
                  </a:lnTo>
                  <a:lnTo>
                    <a:pt x="905738" y="47663"/>
                  </a:lnTo>
                  <a:lnTo>
                    <a:pt x="953414" y="47663"/>
                  </a:lnTo>
                  <a:lnTo>
                    <a:pt x="953414" y="0"/>
                  </a:lnTo>
                  <a:close/>
                </a:path>
                <a:path w="2526665" h="238759">
                  <a:moveTo>
                    <a:pt x="1001090" y="95338"/>
                  </a:moveTo>
                  <a:lnTo>
                    <a:pt x="953414" y="95338"/>
                  </a:lnTo>
                  <a:lnTo>
                    <a:pt x="953414" y="143014"/>
                  </a:lnTo>
                  <a:lnTo>
                    <a:pt x="1001090" y="143014"/>
                  </a:lnTo>
                  <a:lnTo>
                    <a:pt x="1001090" y="95338"/>
                  </a:lnTo>
                  <a:close/>
                </a:path>
                <a:path w="2526665" h="238759">
                  <a:moveTo>
                    <a:pt x="1048753" y="0"/>
                  </a:moveTo>
                  <a:lnTo>
                    <a:pt x="1001090" y="0"/>
                  </a:lnTo>
                  <a:lnTo>
                    <a:pt x="1001090" y="95338"/>
                  </a:lnTo>
                  <a:lnTo>
                    <a:pt x="1048753" y="95338"/>
                  </a:lnTo>
                  <a:lnTo>
                    <a:pt x="1048753" y="0"/>
                  </a:lnTo>
                  <a:close/>
                </a:path>
                <a:path w="2526665" h="238759">
                  <a:moveTo>
                    <a:pt x="1287119" y="95338"/>
                  </a:moveTo>
                  <a:lnTo>
                    <a:pt x="1239443" y="95338"/>
                  </a:lnTo>
                  <a:lnTo>
                    <a:pt x="1191768" y="95338"/>
                  </a:lnTo>
                  <a:lnTo>
                    <a:pt x="1191768" y="47663"/>
                  </a:lnTo>
                  <a:lnTo>
                    <a:pt x="1239443" y="47663"/>
                  </a:lnTo>
                  <a:lnTo>
                    <a:pt x="1239443" y="0"/>
                  </a:lnTo>
                  <a:lnTo>
                    <a:pt x="1191768" y="0"/>
                  </a:lnTo>
                  <a:lnTo>
                    <a:pt x="1144104" y="0"/>
                  </a:lnTo>
                  <a:lnTo>
                    <a:pt x="1144104" y="95338"/>
                  </a:lnTo>
                  <a:lnTo>
                    <a:pt x="1096429" y="95338"/>
                  </a:lnTo>
                  <a:lnTo>
                    <a:pt x="1048753" y="95338"/>
                  </a:lnTo>
                  <a:lnTo>
                    <a:pt x="1048753" y="143014"/>
                  </a:lnTo>
                  <a:lnTo>
                    <a:pt x="1048753" y="190690"/>
                  </a:lnTo>
                  <a:lnTo>
                    <a:pt x="1001090" y="190690"/>
                  </a:lnTo>
                  <a:lnTo>
                    <a:pt x="1001090" y="238353"/>
                  </a:lnTo>
                  <a:lnTo>
                    <a:pt x="1048753" y="238353"/>
                  </a:lnTo>
                  <a:lnTo>
                    <a:pt x="1096429" y="238353"/>
                  </a:lnTo>
                  <a:lnTo>
                    <a:pt x="1144104" y="238353"/>
                  </a:lnTo>
                  <a:lnTo>
                    <a:pt x="1144104" y="190690"/>
                  </a:lnTo>
                  <a:lnTo>
                    <a:pt x="1191768" y="190690"/>
                  </a:lnTo>
                  <a:lnTo>
                    <a:pt x="1239443" y="190690"/>
                  </a:lnTo>
                  <a:lnTo>
                    <a:pt x="1239443" y="143014"/>
                  </a:lnTo>
                  <a:lnTo>
                    <a:pt x="1287119" y="143014"/>
                  </a:lnTo>
                  <a:lnTo>
                    <a:pt x="1287119" y="95338"/>
                  </a:lnTo>
                  <a:close/>
                </a:path>
                <a:path w="2526665" h="238759">
                  <a:moveTo>
                    <a:pt x="1334782" y="143014"/>
                  </a:moveTo>
                  <a:lnTo>
                    <a:pt x="1287119" y="143014"/>
                  </a:lnTo>
                  <a:lnTo>
                    <a:pt x="1287119" y="190690"/>
                  </a:lnTo>
                  <a:lnTo>
                    <a:pt x="1334782" y="190690"/>
                  </a:lnTo>
                  <a:lnTo>
                    <a:pt x="1334782" y="143014"/>
                  </a:lnTo>
                  <a:close/>
                </a:path>
                <a:path w="2526665" h="238759">
                  <a:moveTo>
                    <a:pt x="1382458" y="47663"/>
                  </a:moveTo>
                  <a:lnTo>
                    <a:pt x="1334782" y="47663"/>
                  </a:lnTo>
                  <a:lnTo>
                    <a:pt x="1334782" y="0"/>
                  </a:lnTo>
                  <a:lnTo>
                    <a:pt x="1287119" y="0"/>
                  </a:lnTo>
                  <a:lnTo>
                    <a:pt x="1287119" y="95338"/>
                  </a:lnTo>
                  <a:lnTo>
                    <a:pt x="1334782" y="95338"/>
                  </a:lnTo>
                  <a:lnTo>
                    <a:pt x="1334782" y="143014"/>
                  </a:lnTo>
                  <a:lnTo>
                    <a:pt x="1382445" y="143014"/>
                  </a:lnTo>
                  <a:lnTo>
                    <a:pt x="1382458" y="47663"/>
                  </a:lnTo>
                  <a:close/>
                </a:path>
                <a:path w="2526665" h="238759">
                  <a:moveTo>
                    <a:pt x="1525460" y="47663"/>
                  </a:moveTo>
                  <a:lnTo>
                    <a:pt x="1477797" y="47663"/>
                  </a:lnTo>
                  <a:lnTo>
                    <a:pt x="1477797" y="95338"/>
                  </a:lnTo>
                  <a:lnTo>
                    <a:pt x="1430121" y="95338"/>
                  </a:lnTo>
                  <a:lnTo>
                    <a:pt x="1382458" y="95338"/>
                  </a:lnTo>
                  <a:lnTo>
                    <a:pt x="1382458" y="143014"/>
                  </a:lnTo>
                  <a:lnTo>
                    <a:pt x="1382445" y="190690"/>
                  </a:lnTo>
                  <a:lnTo>
                    <a:pt x="1334782" y="190690"/>
                  </a:lnTo>
                  <a:lnTo>
                    <a:pt x="1334782" y="238353"/>
                  </a:lnTo>
                  <a:lnTo>
                    <a:pt x="1382445" y="238353"/>
                  </a:lnTo>
                  <a:lnTo>
                    <a:pt x="1430121" y="238353"/>
                  </a:lnTo>
                  <a:lnTo>
                    <a:pt x="1430121" y="143014"/>
                  </a:lnTo>
                  <a:lnTo>
                    <a:pt x="1477797" y="143014"/>
                  </a:lnTo>
                  <a:lnTo>
                    <a:pt x="1525460" y="143014"/>
                  </a:lnTo>
                  <a:lnTo>
                    <a:pt x="1525460" y="47663"/>
                  </a:lnTo>
                  <a:close/>
                </a:path>
                <a:path w="2526665" h="238759">
                  <a:moveTo>
                    <a:pt x="1573136" y="143014"/>
                  </a:moveTo>
                  <a:lnTo>
                    <a:pt x="1525460" y="143014"/>
                  </a:lnTo>
                  <a:lnTo>
                    <a:pt x="1525460" y="190690"/>
                  </a:lnTo>
                  <a:lnTo>
                    <a:pt x="1477797" y="190690"/>
                  </a:lnTo>
                  <a:lnTo>
                    <a:pt x="1477797" y="238353"/>
                  </a:lnTo>
                  <a:lnTo>
                    <a:pt x="1525460" y="238353"/>
                  </a:lnTo>
                  <a:lnTo>
                    <a:pt x="1573136" y="238353"/>
                  </a:lnTo>
                  <a:lnTo>
                    <a:pt x="1573136" y="143014"/>
                  </a:lnTo>
                  <a:close/>
                </a:path>
                <a:path w="2526665" h="238759">
                  <a:moveTo>
                    <a:pt x="1620812" y="0"/>
                  </a:moveTo>
                  <a:lnTo>
                    <a:pt x="1573136" y="0"/>
                  </a:lnTo>
                  <a:lnTo>
                    <a:pt x="1573136" y="95338"/>
                  </a:lnTo>
                  <a:lnTo>
                    <a:pt x="1620812" y="95338"/>
                  </a:lnTo>
                  <a:lnTo>
                    <a:pt x="1620812" y="0"/>
                  </a:lnTo>
                  <a:close/>
                </a:path>
                <a:path w="2526665" h="238759">
                  <a:moveTo>
                    <a:pt x="1716151" y="0"/>
                  </a:moveTo>
                  <a:lnTo>
                    <a:pt x="1668475" y="0"/>
                  </a:lnTo>
                  <a:lnTo>
                    <a:pt x="1668475" y="95338"/>
                  </a:lnTo>
                  <a:lnTo>
                    <a:pt x="1716151" y="95338"/>
                  </a:lnTo>
                  <a:lnTo>
                    <a:pt x="1716151" y="0"/>
                  </a:lnTo>
                  <a:close/>
                </a:path>
                <a:path w="2526665" h="238759">
                  <a:moveTo>
                    <a:pt x="1763826" y="95338"/>
                  </a:moveTo>
                  <a:lnTo>
                    <a:pt x="1716151" y="95338"/>
                  </a:lnTo>
                  <a:lnTo>
                    <a:pt x="1716151" y="143014"/>
                  </a:lnTo>
                  <a:lnTo>
                    <a:pt x="1763826" y="143014"/>
                  </a:lnTo>
                  <a:lnTo>
                    <a:pt x="1763826" y="95338"/>
                  </a:lnTo>
                  <a:close/>
                </a:path>
                <a:path w="2526665" h="238759">
                  <a:moveTo>
                    <a:pt x="1859165" y="143014"/>
                  </a:moveTo>
                  <a:lnTo>
                    <a:pt x="1811489" y="143014"/>
                  </a:lnTo>
                  <a:lnTo>
                    <a:pt x="1811489" y="190690"/>
                  </a:lnTo>
                  <a:lnTo>
                    <a:pt x="1763826" y="190690"/>
                  </a:lnTo>
                  <a:lnTo>
                    <a:pt x="1716151" y="190690"/>
                  </a:lnTo>
                  <a:lnTo>
                    <a:pt x="1668475" y="190690"/>
                  </a:lnTo>
                  <a:lnTo>
                    <a:pt x="1668475" y="143014"/>
                  </a:lnTo>
                  <a:lnTo>
                    <a:pt x="1620812" y="143014"/>
                  </a:lnTo>
                  <a:lnTo>
                    <a:pt x="1620812" y="238353"/>
                  </a:lnTo>
                  <a:lnTo>
                    <a:pt x="1668475" y="238353"/>
                  </a:lnTo>
                  <a:lnTo>
                    <a:pt x="1716151" y="238353"/>
                  </a:lnTo>
                  <a:lnTo>
                    <a:pt x="1763826" y="238353"/>
                  </a:lnTo>
                  <a:lnTo>
                    <a:pt x="1811489" y="238353"/>
                  </a:lnTo>
                  <a:lnTo>
                    <a:pt x="1859165" y="238353"/>
                  </a:lnTo>
                  <a:lnTo>
                    <a:pt x="1859165" y="143014"/>
                  </a:lnTo>
                  <a:close/>
                </a:path>
                <a:path w="2526665" h="238759">
                  <a:moveTo>
                    <a:pt x="1906828" y="0"/>
                  </a:moveTo>
                  <a:lnTo>
                    <a:pt x="1859165" y="0"/>
                  </a:lnTo>
                  <a:lnTo>
                    <a:pt x="1811489" y="0"/>
                  </a:lnTo>
                  <a:lnTo>
                    <a:pt x="1811489" y="47663"/>
                  </a:lnTo>
                  <a:lnTo>
                    <a:pt x="1859165" y="47663"/>
                  </a:lnTo>
                  <a:lnTo>
                    <a:pt x="1859165" y="95338"/>
                  </a:lnTo>
                  <a:lnTo>
                    <a:pt x="1906828" y="95338"/>
                  </a:lnTo>
                  <a:lnTo>
                    <a:pt x="1906828" y="0"/>
                  </a:lnTo>
                  <a:close/>
                </a:path>
                <a:path w="2526665" h="238759">
                  <a:moveTo>
                    <a:pt x="1954491" y="0"/>
                  </a:moveTo>
                  <a:lnTo>
                    <a:pt x="1906841" y="0"/>
                  </a:lnTo>
                  <a:lnTo>
                    <a:pt x="1906841" y="47663"/>
                  </a:lnTo>
                  <a:lnTo>
                    <a:pt x="1954491" y="47663"/>
                  </a:lnTo>
                  <a:lnTo>
                    <a:pt x="1954491" y="0"/>
                  </a:lnTo>
                  <a:close/>
                </a:path>
                <a:path w="2526665" h="238759">
                  <a:moveTo>
                    <a:pt x="2049843" y="143014"/>
                  </a:moveTo>
                  <a:lnTo>
                    <a:pt x="2002167" y="143014"/>
                  </a:lnTo>
                  <a:lnTo>
                    <a:pt x="2002167" y="95338"/>
                  </a:lnTo>
                  <a:lnTo>
                    <a:pt x="1954491" y="95338"/>
                  </a:lnTo>
                  <a:lnTo>
                    <a:pt x="1906841" y="95338"/>
                  </a:lnTo>
                  <a:lnTo>
                    <a:pt x="1906828" y="143014"/>
                  </a:lnTo>
                  <a:lnTo>
                    <a:pt x="1906828" y="238353"/>
                  </a:lnTo>
                  <a:lnTo>
                    <a:pt x="1954491" y="238353"/>
                  </a:lnTo>
                  <a:lnTo>
                    <a:pt x="1954491" y="190690"/>
                  </a:lnTo>
                  <a:lnTo>
                    <a:pt x="2002167" y="190690"/>
                  </a:lnTo>
                  <a:lnTo>
                    <a:pt x="2049843" y="190690"/>
                  </a:lnTo>
                  <a:lnTo>
                    <a:pt x="2049843" y="143014"/>
                  </a:lnTo>
                  <a:close/>
                </a:path>
                <a:path w="2526665" h="238759">
                  <a:moveTo>
                    <a:pt x="2097506" y="47663"/>
                  </a:moveTo>
                  <a:lnTo>
                    <a:pt x="2049843" y="47663"/>
                  </a:lnTo>
                  <a:lnTo>
                    <a:pt x="2049843" y="0"/>
                  </a:lnTo>
                  <a:lnTo>
                    <a:pt x="2002167" y="0"/>
                  </a:lnTo>
                  <a:lnTo>
                    <a:pt x="2002167" y="95338"/>
                  </a:lnTo>
                  <a:lnTo>
                    <a:pt x="2049843" y="95338"/>
                  </a:lnTo>
                  <a:lnTo>
                    <a:pt x="2049843" y="143014"/>
                  </a:lnTo>
                  <a:lnTo>
                    <a:pt x="2097506" y="143014"/>
                  </a:lnTo>
                  <a:lnTo>
                    <a:pt x="2097506" y="47663"/>
                  </a:lnTo>
                  <a:close/>
                </a:path>
                <a:path w="2526665" h="238759">
                  <a:moveTo>
                    <a:pt x="2145182" y="143014"/>
                  </a:moveTo>
                  <a:lnTo>
                    <a:pt x="2097506" y="143014"/>
                  </a:lnTo>
                  <a:lnTo>
                    <a:pt x="2097506" y="190690"/>
                  </a:lnTo>
                  <a:lnTo>
                    <a:pt x="2049843" y="190690"/>
                  </a:lnTo>
                  <a:lnTo>
                    <a:pt x="2049843" y="238353"/>
                  </a:lnTo>
                  <a:lnTo>
                    <a:pt x="2097506" y="238353"/>
                  </a:lnTo>
                  <a:lnTo>
                    <a:pt x="2145182" y="238353"/>
                  </a:lnTo>
                  <a:lnTo>
                    <a:pt x="2145182" y="143014"/>
                  </a:lnTo>
                  <a:close/>
                </a:path>
                <a:path w="2526665" h="238759">
                  <a:moveTo>
                    <a:pt x="2145182" y="0"/>
                  </a:moveTo>
                  <a:lnTo>
                    <a:pt x="2097506" y="0"/>
                  </a:lnTo>
                  <a:lnTo>
                    <a:pt x="2097506" y="47663"/>
                  </a:lnTo>
                  <a:lnTo>
                    <a:pt x="2145182" y="47663"/>
                  </a:lnTo>
                  <a:lnTo>
                    <a:pt x="2145182" y="0"/>
                  </a:lnTo>
                  <a:close/>
                </a:path>
                <a:path w="2526665" h="238759">
                  <a:moveTo>
                    <a:pt x="2335873" y="0"/>
                  </a:moveTo>
                  <a:lnTo>
                    <a:pt x="2288197" y="0"/>
                  </a:lnTo>
                  <a:lnTo>
                    <a:pt x="2240534" y="0"/>
                  </a:lnTo>
                  <a:lnTo>
                    <a:pt x="2192858" y="0"/>
                  </a:lnTo>
                  <a:lnTo>
                    <a:pt x="2192858" y="47663"/>
                  </a:lnTo>
                  <a:lnTo>
                    <a:pt x="2145182" y="47663"/>
                  </a:lnTo>
                  <a:lnTo>
                    <a:pt x="2145182" y="95338"/>
                  </a:lnTo>
                  <a:lnTo>
                    <a:pt x="2192858" y="95338"/>
                  </a:lnTo>
                  <a:lnTo>
                    <a:pt x="2240534" y="95338"/>
                  </a:lnTo>
                  <a:lnTo>
                    <a:pt x="2240534" y="47663"/>
                  </a:lnTo>
                  <a:lnTo>
                    <a:pt x="2288197" y="47663"/>
                  </a:lnTo>
                  <a:lnTo>
                    <a:pt x="2335873" y="47663"/>
                  </a:lnTo>
                  <a:lnTo>
                    <a:pt x="2335873" y="0"/>
                  </a:lnTo>
                  <a:close/>
                </a:path>
                <a:path w="2526665" h="238759">
                  <a:moveTo>
                    <a:pt x="2526550" y="95338"/>
                  </a:moveTo>
                  <a:lnTo>
                    <a:pt x="2478887" y="95338"/>
                  </a:lnTo>
                  <a:lnTo>
                    <a:pt x="2478887" y="0"/>
                  </a:lnTo>
                  <a:lnTo>
                    <a:pt x="2431211" y="0"/>
                  </a:lnTo>
                  <a:lnTo>
                    <a:pt x="2383548" y="0"/>
                  </a:lnTo>
                  <a:lnTo>
                    <a:pt x="2383548" y="47663"/>
                  </a:lnTo>
                  <a:lnTo>
                    <a:pt x="2335873" y="47663"/>
                  </a:lnTo>
                  <a:lnTo>
                    <a:pt x="2335873" y="95338"/>
                  </a:lnTo>
                  <a:lnTo>
                    <a:pt x="2288197" y="95338"/>
                  </a:lnTo>
                  <a:lnTo>
                    <a:pt x="2240534" y="95338"/>
                  </a:lnTo>
                  <a:lnTo>
                    <a:pt x="2240534" y="143014"/>
                  </a:lnTo>
                  <a:lnTo>
                    <a:pt x="2288197" y="143014"/>
                  </a:lnTo>
                  <a:lnTo>
                    <a:pt x="2335873" y="143014"/>
                  </a:lnTo>
                  <a:lnTo>
                    <a:pt x="2383548" y="143014"/>
                  </a:lnTo>
                  <a:lnTo>
                    <a:pt x="2383548" y="95338"/>
                  </a:lnTo>
                  <a:lnTo>
                    <a:pt x="2431211" y="95338"/>
                  </a:lnTo>
                  <a:lnTo>
                    <a:pt x="2478875" y="95338"/>
                  </a:lnTo>
                  <a:lnTo>
                    <a:pt x="2478875" y="143014"/>
                  </a:lnTo>
                  <a:lnTo>
                    <a:pt x="2526550" y="143014"/>
                  </a:lnTo>
                  <a:lnTo>
                    <a:pt x="2526550" y="953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02043" y="8420849"/>
              <a:ext cx="2526665" cy="381635"/>
            </a:xfrm>
            <a:custGeom>
              <a:avLst/>
              <a:gdLst/>
              <a:ahLst/>
              <a:cxnLst/>
              <a:rect l="l" t="t" r="r" b="b"/>
              <a:pathLst>
                <a:path w="2526665" h="381634">
                  <a:moveTo>
                    <a:pt x="47675" y="238353"/>
                  </a:moveTo>
                  <a:lnTo>
                    <a:pt x="0" y="238353"/>
                  </a:lnTo>
                  <a:lnTo>
                    <a:pt x="0" y="286016"/>
                  </a:lnTo>
                  <a:lnTo>
                    <a:pt x="47675" y="286016"/>
                  </a:lnTo>
                  <a:lnTo>
                    <a:pt x="47675" y="238353"/>
                  </a:lnTo>
                  <a:close/>
                </a:path>
                <a:path w="2526665" h="381634">
                  <a:moveTo>
                    <a:pt x="143002" y="143002"/>
                  </a:moveTo>
                  <a:lnTo>
                    <a:pt x="95338" y="143002"/>
                  </a:lnTo>
                  <a:lnTo>
                    <a:pt x="47675" y="143002"/>
                  </a:lnTo>
                  <a:lnTo>
                    <a:pt x="47675" y="190677"/>
                  </a:lnTo>
                  <a:lnTo>
                    <a:pt x="95338" y="190677"/>
                  </a:lnTo>
                  <a:lnTo>
                    <a:pt x="95338" y="238353"/>
                  </a:lnTo>
                  <a:lnTo>
                    <a:pt x="95338" y="333692"/>
                  </a:lnTo>
                  <a:lnTo>
                    <a:pt x="47675" y="333692"/>
                  </a:lnTo>
                  <a:lnTo>
                    <a:pt x="47675" y="381368"/>
                  </a:lnTo>
                  <a:lnTo>
                    <a:pt x="95338" y="381368"/>
                  </a:lnTo>
                  <a:lnTo>
                    <a:pt x="143002" y="381368"/>
                  </a:lnTo>
                  <a:lnTo>
                    <a:pt x="143002" y="238353"/>
                  </a:lnTo>
                  <a:lnTo>
                    <a:pt x="143002" y="143002"/>
                  </a:lnTo>
                  <a:close/>
                </a:path>
                <a:path w="2526665" h="381634">
                  <a:moveTo>
                    <a:pt x="286029" y="333692"/>
                  </a:moveTo>
                  <a:lnTo>
                    <a:pt x="238353" y="333692"/>
                  </a:lnTo>
                  <a:lnTo>
                    <a:pt x="190690" y="333692"/>
                  </a:lnTo>
                  <a:lnTo>
                    <a:pt x="143014" y="333692"/>
                  </a:lnTo>
                  <a:lnTo>
                    <a:pt x="143014" y="381368"/>
                  </a:lnTo>
                  <a:lnTo>
                    <a:pt x="190690" y="381368"/>
                  </a:lnTo>
                  <a:lnTo>
                    <a:pt x="238353" y="381368"/>
                  </a:lnTo>
                  <a:lnTo>
                    <a:pt x="286029" y="381368"/>
                  </a:lnTo>
                  <a:lnTo>
                    <a:pt x="286029" y="333692"/>
                  </a:lnTo>
                  <a:close/>
                </a:path>
                <a:path w="2526665" h="381634">
                  <a:moveTo>
                    <a:pt x="333692" y="286016"/>
                  </a:moveTo>
                  <a:lnTo>
                    <a:pt x="286029" y="286016"/>
                  </a:lnTo>
                  <a:lnTo>
                    <a:pt x="286029" y="333692"/>
                  </a:lnTo>
                  <a:lnTo>
                    <a:pt x="333692" y="333692"/>
                  </a:lnTo>
                  <a:lnTo>
                    <a:pt x="333692" y="286016"/>
                  </a:lnTo>
                  <a:close/>
                </a:path>
                <a:path w="2526665" h="381634">
                  <a:moveTo>
                    <a:pt x="381355" y="190677"/>
                  </a:moveTo>
                  <a:lnTo>
                    <a:pt x="333692" y="190677"/>
                  </a:lnTo>
                  <a:lnTo>
                    <a:pt x="286029" y="190677"/>
                  </a:lnTo>
                  <a:lnTo>
                    <a:pt x="286029" y="143002"/>
                  </a:lnTo>
                  <a:lnTo>
                    <a:pt x="238353" y="143002"/>
                  </a:lnTo>
                  <a:lnTo>
                    <a:pt x="190690" y="143002"/>
                  </a:lnTo>
                  <a:lnTo>
                    <a:pt x="143014" y="143002"/>
                  </a:lnTo>
                  <a:lnTo>
                    <a:pt x="143014" y="238353"/>
                  </a:lnTo>
                  <a:lnTo>
                    <a:pt x="143014" y="286016"/>
                  </a:lnTo>
                  <a:lnTo>
                    <a:pt x="190690" y="286016"/>
                  </a:lnTo>
                  <a:lnTo>
                    <a:pt x="238353" y="286016"/>
                  </a:lnTo>
                  <a:lnTo>
                    <a:pt x="286029" y="286016"/>
                  </a:lnTo>
                  <a:lnTo>
                    <a:pt x="286029" y="238353"/>
                  </a:lnTo>
                  <a:lnTo>
                    <a:pt x="333692" y="238353"/>
                  </a:lnTo>
                  <a:lnTo>
                    <a:pt x="381355" y="238353"/>
                  </a:lnTo>
                  <a:lnTo>
                    <a:pt x="381355" y="190677"/>
                  </a:lnTo>
                  <a:close/>
                </a:path>
                <a:path w="2526665" h="381634">
                  <a:moveTo>
                    <a:pt x="429044" y="238353"/>
                  </a:moveTo>
                  <a:lnTo>
                    <a:pt x="381368" y="238353"/>
                  </a:lnTo>
                  <a:lnTo>
                    <a:pt x="381368" y="381368"/>
                  </a:lnTo>
                  <a:lnTo>
                    <a:pt x="429044" y="381368"/>
                  </a:lnTo>
                  <a:lnTo>
                    <a:pt x="429044" y="238353"/>
                  </a:lnTo>
                  <a:close/>
                </a:path>
                <a:path w="2526665" h="381634">
                  <a:moveTo>
                    <a:pt x="524370" y="286016"/>
                  </a:moveTo>
                  <a:lnTo>
                    <a:pt x="476707" y="286016"/>
                  </a:lnTo>
                  <a:lnTo>
                    <a:pt x="476707" y="333692"/>
                  </a:lnTo>
                  <a:lnTo>
                    <a:pt x="524370" y="333692"/>
                  </a:lnTo>
                  <a:lnTo>
                    <a:pt x="524370" y="286016"/>
                  </a:lnTo>
                  <a:close/>
                </a:path>
                <a:path w="2526665" h="381634">
                  <a:moveTo>
                    <a:pt x="572046" y="190677"/>
                  </a:moveTo>
                  <a:lnTo>
                    <a:pt x="524370" y="190677"/>
                  </a:lnTo>
                  <a:lnTo>
                    <a:pt x="476707" y="190677"/>
                  </a:lnTo>
                  <a:lnTo>
                    <a:pt x="476707" y="238353"/>
                  </a:lnTo>
                  <a:lnTo>
                    <a:pt x="524370" y="238353"/>
                  </a:lnTo>
                  <a:lnTo>
                    <a:pt x="572046" y="238353"/>
                  </a:lnTo>
                  <a:lnTo>
                    <a:pt x="572046" y="190677"/>
                  </a:lnTo>
                  <a:close/>
                </a:path>
                <a:path w="2526665" h="381634">
                  <a:moveTo>
                    <a:pt x="619709" y="238353"/>
                  </a:moveTo>
                  <a:lnTo>
                    <a:pt x="572046" y="238353"/>
                  </a:lnTo>
                  <a:lnTo>
                    <a:pt x="572046" y="333692"/>
                  </a:lnTo>
                  <a:lnTo>
                    <a:pt x="619709" y="333692"/>
                  </a:lnTo>
                  <a:lnTo>
                    <a:pt x="619709" y="238353"/>
                  </a:lnTo>
                  <a:close/>
                </a:path>
                <a:path w="2526665" h="381634">
                  <a:moveTo>
                    <a:pt x="667397" y="143002"/>
                  </a:moveTo>
                  <a:lnTo>
                    <a:pt x="619721" y="143002"/>
                  </a:lnTo>
                  <a:lnTo>
                    <a:pt x="619721" y="190677"/>
                  </a:lnTo>
                  <a:lnTo>
                    <a:pt x="667397" y="190677"/>
                  </a:lnTo>
                  <a:lnTo>
                    <a:pt x="667397" y="143002"/>
                  </a:lnTo>
                  <a:close/>
                </a:path>
                <a:path w="2526665" h="381634">
                  <a:moveTo>
                    <a:pt x="715060" y="190677"/>
                  </a:moveTo>
                  <a:lnTo>
                    <a:pt x="667397" y="190677"/>
                  </a:lnTo>
                  <a:lnTo>
                    <a:pt x="667397" y="238353"/>
                  </a:lnTo>
                  <a:lnTo>
                    <a:pt x="715060" y="238353"/>
                  </a:lnTo>
                  <a:lnTo>
                    <a:pt x="715060" y="190677"/>
                  </a:lnTo>
                  <a:close/>
                </a:path>
                <a:path w="2526665" h="381634">
                  <a:moveTo>
                    <a:pt x="762736" y="286016"/>
                  </a:moveTo>
                  <a:lnTo>
                    <a:pt x="715060" y="286016"/>
                  </a:lnTo>
                  <a:lnTo>
                    <a:pt x="667397" y="286016"/>
                  </a:lnTo>
                  <a:lnTo>
                    <a:pt x="619721" y="286016"/>
                  </a:lnTo>
                  <a:lnTo>
                    <a:pt x="619721" y="381368"/>
                  </a:lnTo>
                  <a:lnTo>
                    <a:pt x="667397" y="381368"/>
                  </a:lnTo>
                  <a:lnTo>
                    <a:pt x="715060" y="381368"/>
                  </a:lnTo>
                  <a:lnTo>
                    <a:pt x="762736" y="381368"/>
                  </a:lnTo>
                  <a:lnTo>
                    <a:pt x="762736" y="286016"/>
                  </a:lnTo>
                  <a:close/>
                </a:path>
                <a:path w="2526665" h="381634">
                  <a:moveTo>
                    <a:pt x="810412" y="190677"/>
                  </a:moveTo>
                  <a:lnTo>
                    <a:pt x="762736" y="190677"/>
                  </a:lnTo>
                  <a:lnTo>
                    <a:pt x="762736" y="238353"/>
                  </a:lnTo>
                  <a:lnTo>
                    <a:pt x="762736" y="286016"/>
                  </a:lnTo>
                  <a:lnTo>
                    <a:pt x="810412" y="286016"/>
                  </a:lnTo>
                  <a:lnTo>
                    <a:pt x="810412" y="238353"/>
                  </a:lnTo>
                  <a:lnTo>
                    <a:pt x="810412" y="190677"/>
                  </a:lnTo>
                  <a:close/>
                </a:path>
                <a:path w="2526665" h="381634">
                  <a:moveTo>
                    <a:pt x="1001090" y="143002"/>
                  </a:moveTo>
                  <a:lnTo>
                    <a:pt x="953414" y="143002"/>
                  </a:lnTo>
                  <a:lnTo>
                    <a:pt x="905738" y="143002"/>
                  </a:lnTo>
                  <a:lnTo>
                    <a:pt x="905738" y="190677"/>
                  </a:lnTo>
                  <a:lnTo>
                    <a:pt x="858075" y="190677"/>
                  </a:lnTo>
                  <a:lnTo>
                    <a:pt x="858075" y="238353"/>
                  </a:lnTo>
                  <a:lnTo>
                    <a:pt x="905738" y="238353"/>
                  </a:lnTo>
                  <a:lnTo>
                    <a:pt x="953414" y="238353"/>
                  </a:lnTo>
                  <a:lnTo>
                    <a:pt x="1001090" y="238353"/>
                  </a:lnTo>
                  <a:lnTo>
                    <a:pt x="1001090" y="143002"/>
                  </a:lnTo>
                  <a:close/>
                </a:path>
                <a:path w="2526665" h="381634">
                  <a:moveTo>
                    <a:pt x="1096429" y="143002"/>
                  </a:moveTo>
                  <a:lnTo>
                    <a:pt x="1048753" y="143002"/>
                  </a:lnTo>
                  <a:lnTo>
                    <a:pt x="1048753" y="190677"/>
                  </a:lnTo>
                  <a:lnTo>
                    <a:pt x="1096429" y="190677"/>
                  </a:lnTo>
                  <a:lnTo>
                    <a:pt x="1096429" y="143002"/>
                  </a:lnTo>
                  <a:close/>
                </a:path>
                <a:path w="2526665" h="381634">
                  <a:moveTo>
                    <a:pt x="1287119" y="238353"/>
                  </a:moveTo>
                  <a:lnTo>
                    <a:pt x="1239443" y="238353"/>
                  </a:lnTo>
                  <a:lnTo>
                    <a:pt x="1191768" y="238353"/>
                  </a:lnTo>
                  <a:lnTo>
                    <a:pt x="1191768" y="286016"/>
                  </a:lnTo>
                  <a:lnTo>
                    <a:pt x="1239443" y="286016"/>
                  </a:lnTo>
                  <a:lnTo>
                    <a:pt x="1287119" y="286016"/>
                  </a:lnTo>
                  <a:lnTo>
                    <a:pt x="1287119" y="238353"/>
                  </a:lnTo>
                  <a:close/>
                </a:path>
                <a:path w="2526665" h="381634">
                  <a:moveTo>
                    <a:pt x="1382445" y="143002"/>
                  </a:moveTo>
                  <a:lnTo>
                    <a:pt x="1334782" y="143002"/>
                  </a:lnTo>
                  <a:lnTo>
                    <a:pt x="1334782" y="238353"/>
                  </a:lnTo>
                  <a:lnTo>
                    <a:pt x="1382445" y="238353"/>
                  </a:lnTo>
                  <a:lnTo>
                    <a:pt x="1382445" y="143002"/>
                  </a:lnTo>
                  <a:close/>
                </a:path>
                <a:path w="2526665" h="381634">
                  <a:moveTo>
                    <a:pt x="1477797" y="143002"/>
                  </a:moveTo>
                  <a:lnTo>
                    <a:pt x="1430121" y="143002"/>
                  </a:lnTo>
                  <a:lnTo>
                    <a:pt x="1382458" y="143002"/>
                  </a:lnTo>
                  <a:lnTo>
                    <a:pt x="1382458" y="238353"/>
                  </a:lnTo>
                  <a:lnTo>
                    <a:pt x="1382445" y="286016"/>
                  </a:lnTo>
                  <a:lnTo>
                    <a:pt x="1430121" y="286016"/>
                  </a:lnTo>
                  <a:lnTo>
                    <a:pt x="1477797" y="286016"/>
                  </a:lnTo>
                  <a:lnTo>
                    <a:pt x="1477797" y="238353"/>
                  </a:lnTo>
                  <a:lnTo>
                    <a:pt x="1477797" y="143002"/>
                  </a:lnTo>
                  <a:close/>
                </a:path>
                <a:path w="2526665" h="381634">
                  <a:moveTo>
                    <a:pt x="1525460" y="95338"/>
                  </a:moveTo>
                  <a:lnTo>
                    <a:pt x="1477797" y="95338"/>
                  </a:lnTo>
                  <a:lnTo>
                    <a:pt x="1477797" y="143002"/>
                  </a:lnTo>
                  <a:lnTo>
                    <a:pt x="1525460" y="143002"/>
                  </a:lnTo>
                  <a:lnTo>
                    <a:pt x="1525460" y="95338"/>
                  </a:lnTo>
                  <a:close/>
                </a:path>
                <a:path w="2526665" h="381634">
                  <a:moveTo>
                    <a:pt x="1573136" y="143002"/>
                  </a:moveTo>
                  <a:lnTo>
                    <a:pt x="1525460" y="143002"/>
                  </a:lnTo>
                  <a:lnTo>
                    <a:pt x="1525460" y="238353"/>
                  </a:lnTo>
                  <a:lnTo>
                    <a:pt x="1525460" y="286016"/>
                  </a:lnTo>
                  <a:lnTo>
                    <a:pt x="1573136" y="286016"/>
                  </a:lnTo>
                  <a:lnTo>
                    <a:pt x="1573136" y="238353"/>
                  </a:lnTo>
                  <a:lnTo>
                    <a:pt x="1573136" y="143002"/>
                  </a:lnTo>
                  <a:close/>
                </a:path>
                <a:path w="2526665" h="381634">
                  <a:moveTo>
                    <a:pt x="1668475" y="190677"/>
                  </a:moveTo>
                  <a:lnTo>
                    <a:pt x="1620812" y="190677"/>
                  </a:lnTo>
                  <a:lnTo>
                    <a:pt x="1620812" y="238353"/>
                  </a:lnTo>
                  <a:lnTo>
                    <a:pt x="1620812" y="286016"/>
                  </a:lnTo>
                  <a:lnTo>
                    <a:pt x="1668475" y="286016"/>
                  </a:lnTo>
                  <a:lnTo>
                    <a:pt x="1668475" y="238353"/>
                  </a:lnTo>
                  <a:lnTo>
                    <a:pt x="1668475" y="190677"/>
                  </a:lnTo>
                  <a:close/>
                </a:path>
                <a:path w="2526665" h="381634">
                  <a:moveTo>
                    <a:pt x="1763826" y="238353"/>
                  </a:moveTo>
                  <a:lnTo>
                    <a:pt x="1716151" y="238353"/>
                  </a:lnTo>
                  <a:lnTo>
                    <a:pt x="1716151" y="286016"/>
                  </a:lnTo>
                  <a:lnTo>
                    <a:pt x="1763826" y="286016"/>
                  </a:lnTo>
                  <a:lnTo>
                    <a:pt x="1763826" y="238353"/>
                  </a:lnTo>
                  <a:close/>
                </a:path>
                <a:path w="2526665" h="381634">
                  <a:moveTo>
                    <a:pt x="1811489" y="143002"/>
                  </a:moveTo>
                  <a:lnTo>
                    <a:pt x="1763826" y="143002"/>
                  </a:lnTo>
                  <a:lnTo>
                    <a:pt x="1763826" y="95338"/>
                  </a:lnTo>
                  <a:lnTo>
                    <a:pt x="1716151" y="95338"/>
                  </a:lnTo>
                  <a:lnTo>
                    <a:pt x="1668475" y="95338"/>
                  </a:lnTo>
                  <a:lnTo>
                    <a:pt x="1668475" y="143002"/>
                  </a:lnTo>
                  <a:lnTo>
                    <a:pt x="1668475" y="190677"/>
                  </a:lnTo>
                  <a:lnTo>
                    <a:pt x="1716151" y="190677"/>
                  </a:lnTo>
                  <a:lnTo>
                    <a:pt x="1763826" y="190677"/>
                  </a:lnTo>
                  <a:lnTo>
                    <a:pt x="1811489" y="190677"/>
                  </a:lnTo>
                  <a:lnTo>
                    <a:pt x="1811489" y="143002"/>
                  </a:lnTo>
                  <a:close/>
                </a:path>
                <a:path w="2526665" h="381634">
                  <a:moveTo>
                    <a:pt x="1906841" y="190677"/>
                  </a:moveTo>
                  <a:lnTo>
                    <a:pt x="1859165" y="190677"/>
                  </a:lnTo>
                  <a:lnTo>
                    <a:pt x="1811489" y="190677"/>
                  </a:lnTo>
                  <a:lnTo>
                    <a:pt x="1811489" y="238353"/>
                  </a:lnTo>
                  <a:lnTo>
                    <a:pt x="1859165" y="238353"/>
                  </a:lnTo>
                  <a:lnTo>
                    <a:pt x="1906841" y="238353"/>
                  </a:lnTo>
                  <a:lnTo>
                    <a:pt x="1906841" y="190677"/>
                  </a:lnTo>
                  <a:close/>
                </a:path>
                <a:path w="2526665" h="381634">
                  <a:moveTo>
                    <a:pt x="1906841" y="0"/>
                  </a:moveTo>
                  <a:lnTo>
                    <a:pt x="1859165" y="0"/>
                  </a:lnTo>
                  <a:lnTo>
                    <a:pt x="1859165" y="95338"/>
                  </a:lnTo>
                  <a:lnTo>
                    <a:pt x="1811489" y="95338"/>
                  </a:lnTo>
                  <a:lnTo>
                    <a:pt x="1811489" y="143002"/>
                  </a:lnTo>
                  <a:lnTo>
                    <a:pt x="1859165" y="143002"/>
                  </a:lnTo>
                  <a:lnTo>
                    <a:pt x="1906828" y="143002"/>
                  </a:lnTo>
                  <a:lnTo>
                    <a:pt x="1906841" y="0"/>
                  </a:lnTo>
                  <a:close/>
                </a:path>
                <a:path w="2526665" h="381634">
                  <a:moveTo>
                    <a:pt x="2049843" y="190677"/>
                  </a:moveTo>
                  <a:lnTo>
                    <a:pt x="2002167" y="190677"/>
                  </a:lnTo>
                  <a:lnTo>
                    <a:pt x="2002167" y="143002"/>
                  </a:lnTo>
                  <a:lnTo>
                    <a:pt x="2002167" y="95338"/>
                  </a:lnTo>
                  <a:lnTo>
                    <a:pt x="1954491" y="95338"/>
                  </a:lnTo>
                  <a:lnTo>
                    <a:pt x="1906841" y="95338"/>
                  </a:lnTo>
                  <a:lnTo>
                    <a:pt x="1906841" y="143002"/>
                  </a:lnTo>
                  <a:lnTo>
                    <a:pt x="1954491" y="143002"/>
                  </a:lnTo>
                  <a:lnTo>
                    <a:pt x="1954491" y="238353"/>
                  </a:lnTo>
                  <a:lnTo>
                    <a:pt x="2002167" y="238353"/>
                  </a:lnTo>
                  <a:lnTo>
                    <a:pt x="2049843" y="238353"/>
                  </a:lnTo>
                  <a:lnTo>
                    <a:pt x="2049843" y="190677"/>
                  </a:lnTo>
                  <a:close/>
                </a:path>
                <a:path w="2526665" h="381634">
                  <a:moveTo>
                    <a:pt x="2097506" y="95338"/>
                  </a:moveTo>
                  <a:lnTo>
                    <a:pt x="2049843" y="95338"/>
                  </a:lnTo>
                  <a:lnTo>
                    <a:pt x="2049843" y="143002"/>
                  </a:lnTo>
                  <a:lnTo>
                    <a:pt x="2049843" y="190677"/>
                  </a:lnTo>
                  <a:lnTo>
                    <a:pt x="2097506" y="190677"/>
                  </a:lnTo>
                  <a:lnTo>
                    <a:pt x="2097506" y="143002"/>
                  </a:lnTo>
                  <a:lnTo>
                    <a:pt x="2097506" y="95338"/>
                  </a:lnTo>
                  <a:close/>
                </a:path>
                <a:path w="2526665" h="381634">
                  <a:moveTo>
                    <a:pt x="2145182" y="190677"/>
                  </a:moveTo>
                  <a:lnTo>
                    <a:pt x="2097506" y="190677"/>
                  </a:lnTo>
                  <a:lnTo>
                    <a:pt x="2097506" y="238353"/>
                  </a:lnTo>
                  <a:lnTo>
                    <a:pt x="2145182" y="238353"/>
                  </a:lnTo>
                  <a:lnTo>
                    <a:pt x="2145182" y="190677"/>
                  </a:lnTo>
                  <a:close/>
                </a:path>
                <a:path w="2526665" h="381634">
                  <a:moveTo>
                    <a:pt x="2335873" y="143002"/>
                  </a:moveTo>
                  <a:lnTo>
                    <a:pt x="2288197" y="143002"/>
                  </a:lnTo>
                  <a:lnTo>
                    <a:pt x="2288197" y="95338"/>
                  </a:lnTo>
                  <a:lnTo>
                    <a:pt x="2240534" y="95338"/>
                  </a:lnTo>
                  <a:lnTo>
                    <a:pt x="2240534" y="47675"/>
                  </a:lnTo>
                  <a:lnTo>
                    <a:pt x="2192858" y="47675"/>
                  </a:lnTo>
                  <a:lnTo>
                    <a:pt x="2192858" y="143002"/>
                  </a:lnTo>
                  <a:lnTo>
                    <a:pt x="2192858" y="190677"/>
                  </a:lnTo>
                  <a:lnTo>
                    <a:pt x="2240534" y="190677"/>
                  </a:lnTo>
                  <a:lnTo>
                    <a:pt x="2288197" y="190677"/>
                  </a:lnTo>
                  <a:lnTo>
                    <a:pt x="2288197" y="238353"/>
                  </a:lnTo>
                  <a:lnTo>
                    <a:pt x="2335873" y="238353"/>
                  </a:lnTo>
                  <a:lnTo>
                    <a:pt x="2335873" y="143002"/>
                  </a:lnTo>
                  <a:close/>
                </a:path>
                <a:path w="2526665" h="381634">
                  <a:moveTo>
                    <a:pt x="2478887" y="95338"/>
                  </a:moveTo>
                  <a:lnTo>
                    <a:pt x="2431211" y="95338"/>
                  </a:lnTo>
                  <a:lnTo>
                    <a:pt x="2431211" y="47675"/>
                  </a:lnTo>
                  <a:lnTo>
                    <a:pt x="2383548" y="47675"/>
                  </a:lnTo>
                  <a:lnTo>
                    <a:pt x="2383548" y="95338"/>
                  </a:lnTo>
                  <a:lnTo>
                    <a:pt x="2335873" y="95338"/>
                  </a:lnTo>
                  <a:lnTo>
                    <a:pt x="2335873" y="143002"/>
                  </a:lnTo>
                  <a:lnTo>
                    <a:pt x="2383548" y="143002"/>
                  </a:lnTo>
                  <a:lnTo>
                    <a:pt x="2431211" y="143002"/>
                  </a:lnTo>
                  <a:lnTo>
                    <a:pt x="2478887" y="143002"/>
                  </a:lnTo>
                  <a:lnTo>
                    <a:pt x="2478887" y="95338"/>
                  </a:lnTo>
                  <a:close/>
                </a:path>
                <a:path w="2526665" h="381634">
                  <a:moveTo>
                    <a:pt x="2526550" y="190677"/>
                  </a:moveTo>
                  <a:lnTo>
                    <a:pt x="2478875" y="190677"/>
                  </a:lnTo>
                  <a:lnTo>
                    <a:pt x="2478875" y="238353"/>
                  </a:lnTo>
                  <a:lnTo>
                    <a:pt x="2526550" y="238353"/>
                  </a:lnTo>
                  <a:lnTo>
                    <a:pt x="2526550" y="1906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2043" y="8325510"/>
              <a:ext cx="2526665" cy="238760"/>
            </a:xfrm>
            <a:custGeom>
              <a:avLst/>
              <a:gdLst/>
              <a:ahLst/>
              <a:cxnLst/>
              <a:rect l="l" t="t" r="r" b="b"/>
              <a:pathLst>
                <a:path w="2526665" h="238759">
                  <a:moveTo>
                    <a:pt x="143002" y="95338"/>
                  </a:moveTo>
                  <a:lnTo>
                    <a:pt x="95338" y="95338"/>
                  </a:lnTo>
                  <a:lnTo>
                    <a:pt x="95338" y="143014"/>
                  </a:lnTo>
                  <a:lnTo>
                    <a:pt x="47675" y="143014"/>
                  </a:lnTo>
                  <a:lnTo>
                    <a:pt x="0" y="143014"/>
                  </a:lnTo>
                  <a:lnTo>
                    <a:pt x="0" y="190677"/>
                  </a:lnTo>
                  <a:lnTo>
                    <a:pt x="47675" y="190677"/>
                  </a:lnTo>
                  <a:lnTo>
                    <a:pt x="47675" y="238340"/>
                  </a:lnTo>
                  <a:lnTo>
                    <a:pt x="95338" y="238340"/>
                  </a:lnTo>
                  <a:lnTo>
                    <a:pt x="95338" y="190677"/>
                  </a:lnTo>
                  <a:lnTo>
                    <a:pt x="143002" y="190677"/>
                  </a:lnTo>
                  <a:lnTo>
                    <a:pt x="143002" y="95338"/>
                  </a:lnTo>
                  <a:close/>
                </a:path>
                <a:path w="2526665" h="238759">
                  <a:moveTo>
                    <a:pt x="190690" y="143014"/>
                  </a:moveTo>
                  <a:lnTo>
                    <a:pt x="143014" y="143014"/>
                  </a:lnTo>
                  <a:lnTo>
                    <a:pt x="143014" y="190677"/>
                  </a:lnTo>
                  <a:lnTo>
                    <a:pt x="190690" y="190677"/>
                  </a:lnTo>
                  <a:lnTo>
                    <a:pt x="190690" y="143014"/>
                  </a:lnTo>
                  <a:close/>
                </a:path>
                <a:path w="2526665" h="238759">
                  <a:moveTo>
                    <a:pt x="238353" y="95338"/>
                  </a:moveTo>
                  <a:lnTo>
                    <a:pt x="190690" y="95338"/>
                  </a:lnTo>
                  <a:lnTo>
                    <a:pt x="190690" y="143014"/>
                  </a:lnTo>
                  <a:lnTo>
                    <a:pt x="238353" y="143014"/>
                  </a:lnTo>
                  <a:lnTo>
                    <a:pt x="238353" y="95338"/>
                  </a:lnTo>
                  <a:close/>
                </a:path>
                <a:path w="2526665" h="238759">
                  <a:moveTo>
                    <a:pt x="333692" y="190677"/>
                  </a:moveTo>
                  <a:lnTo>
                    <a:pt x="286029" y="190677"/>
                  </a:lnTo>
                  <a:lnTo>
                    <a:pt x="286029" y="143014"/>
                  </a:lnTo>
                  <a:lnTo>
                    <a:pt x="238353" y="143014"/>
                  </a:lnTo>
                  <a:lnTo>
                    <a:pt x="238353" y="238340"/>
                  </a:lnTo>
                  <a:lnTo>
                    <a:pt x="286029" y="238340"/>
                  </a:lnTo>
                  <a:lnTo>
                    <a:pt x="333692" y="238340"/>
                  </a:lnTo>
                  <a:lnTo>
                    <a:pt x="333692" y="190677"/>
                  </a:lnTo>
                  <a:close/>
                </a:path>
                <a:path w="2526665" h="238759">
                  <a:moveTo>
                    <a:pt x="333692" y="95338"/>
                  </a:moveTo>
                  <a:lnTo>
                    <a:pt x="286029" y="95338"/>
                  </a:lnTo>
                  <a:lnTo>
                    <a:pt x="286029" y="143014"/>
                  </a:lnTo>
                  <a:lnTo>
                    <a:pt x="333692" y="143014"/>
                  </a:lnTo>
                  <a:lnTo>
                    <a:pt x="333692" y="95338"/>
                  </a:lnTo>
                  <a:close/>
                </a:path>
                <a:path w="2526665" h="238759">
                  <a:moveTo>
                    <a:pt x="381355" y="143014"/>
                  </a:moveTo>
                  <a:lnTo>
                    <a:pt x="333692" y="143014"/>
                  </a:lnTo>
                  <a:lnTo>
                    <a:pt x="333692" y="190677"/>
                  </a:lnTo>
                  <a:lnTo>
                    <a:pt x="381355" y="190677"/>
                  </a:lnTo>
                  <a:lnTo>
                    <a:pt x="381355" y="143014"/>
                  </a:lnTo>
                  <a:close/>
                </a:path>
                <a:path w="2526665" h="238759">
                  <a:moveTo>
                    <a:pt x="429044" y="95338"/>
                  </a:moveTo>
                  <a:lnTo>
                    <a:pt x="381368" y="95338"/>
                  </a:lnTo>
                  <a:lnTo>
                    <a:pt x="381368" y="238340"/>
                  </a:lnTo>
                  <a:lnTo>
                    <a:pt x="429044" y="238340"/>
                  </a:lnTo>
                  <a:lnTo>
                    <a:pt x="429044" y="95338"/>
                  </a:lnTo>
                  <a:close/>
                </a:path>
                <a:path w="2526665" h="238759">
                  <a:moveTo>
                    <a:pt x="619709" y="143002"/>
                  </a:moveTo>
                  <a:lnTo>
                    <a:pt x="572046" y="143002"/>
                  </a:lnTo>
                  <a:lnTo>
                    <a:pt x="524370" y="143002"/>
                  </a:lnTo>
                  <a:lnTo>
                    <a:pt x="524370" y="238340"/>
                  </a:lnTo>
                  <a:lnTo>
                    <a:pt x="572046" y="238340"/>
                  </a:lnTo>
                  <a:lnTo>
                    <a:pt x="619709" y="238340"/>
                  </a:lnTo>
                  <a:lnTo>
                    <a:pt x="619709" y="143002"/>
                  </a:lnTo>
                  <a:close/>
                </a:path>
                <a:path w="2526665" h="238759">
                  <a:moveTo>
                    <a:pt x="715060" y="190677"/>
                  </a:moveTo>
                  <a:lnTo>
                    <a:pt x="667397" y="190677"/>
                  </a:lnTo>
                  <a:lnTo>
                    <a:pt x="667397" y="238340"/>
                  </a:lnTo>
                  <a:lnTo>
                    <a:pt x="715060" y="238340"/>
                  </a:lnTo>
                  <a:lnTo>
                    <a:pt x="715060" y="190677"/>
                  </a:lnTo>
                  <a:close/>
                </a:path>
                <a:path w="2526665" h="238759">
                  <a:moveTo>
                    <a:pt x="715060" y="47675"/>
                  </a:moveTo>
                  <a:lnTo>
                    <a:pt x="667397" y="47675"/>
                  </a:lnTo>
                  <a:lnTo>
                    <a:pt x="619721" y="47675"/>
                  </a:lnTo>
                  <a:lnTo>
                    <a:pt x="619721" y="95338"/>
                  </a:lnTo>
                  <a:lnTo>
                    <a:pt x="619721" y="143014"/>
                  </a:lnTo>
                  <a:lnTo>
                    <a:pt x="667397" y="143014"/>
                  </a:lnTo>
                  <a:lnTo>
                    <a:pt x="715060" y="143014"/>
                  </a:lnTo>
                  <a:lnTo>
                    <a:pt x="715060" y="95338"/>
                  </a:lnTo>
                  <a:lnTo>
                    <a:pt x="715060" y="47675"/>
                  </a:lnTo>
                  <a:close/>
                </a:path>
                <a:path w="2526665" h="238759">
                  <a:moveTo>
                    <a:pt x="762736" y="0"/>
                  </a:moveTo>
                  <a:lnTo>
                    <a:pt x="715060" y="0"/>
                  </a:lnTo>
                  <a:lnTo>
                    <a:pt x="715060" y="47675"/>
                  </a:lnTo>
                  <a:lnTo>
                    <a:pt x="762736" y="47675"/>
                  </a:lnTo>
                  <a:lnTo>
                    <a:pt x="762736" y="0"/>
                  </a:lnTo>
                  <a:close/>
                </a:path>
                <a:path w="2526665" h="238759">
                  <a:moveTo>
                    <a:pt x="810412" y="95338"/>
                  </a:moveTo>
                  <a:lnTo>
                    <a:pt x="762736" y="95338"/>
                  </a:lnTo>
                  <a:lnTo>
                    <a:pt x="762736" y="190677"/>
                  </a:lnTo>
                  <a:lnTo>
                    <a:pt x="810399" y="190677"/>
                  </a:lnTo>
                  <a:lnTo>
                    <a:pt x="810412" y="95338"/>
                  </a:lnTo>
                  <a:close/>
                </a:path>
                <a:path w="2526665" h="238759">
                  <a:moveTo>
                    <a:pt x="953414" y="190677"/>
                  </a:moveTo>
                  <a:lnTo>
                    <a:pt x="905738" y="190677"/>
                  </a:lnTo>
                  <a:lnTo>
                    <a:pt x="905738" y="143014"/>
                  </a:lnTo>
                  <a:lnTo>
                    <a:pt x="858075" y="143014"/>
                  </a:lnTo>
                  <a:lnTo>
                    <a:pt x="810412" y="143014"/>
                  </a:lnTo>
                  <a:lnTo>
                    <a:pt x="810412" y="190677"/>
                  </a:lnTo>
                  <a:lnTo>
                    <a:pt x="858075" y="190677"/>
                  </a:lnTo>
                  <a:lnTo>
                    <a:pt x="858075" y="238340"/>
                  </a:lnTo>
                  <a:lnTo>
                    <a:pt x="905738" y="238340"/>
                  </a:lnTo>
                  <a:lnTo>
                    <a:pt x="953414" y="238340"/>
                  </a:lnTo>
                  <a:lnTo>
                    <a:pt x="953414" y="190677"/>
                  </a:lnTo>
                  <a:close/>
                </a:path>
                <a:path w="2526665" h="238759">
                  <a:moveTo>
                    <a:pt x="1048753" y="95338"/>
                  </a:moveTo>
                  <a:lnTo>
                    <a:pt x="1001090" y="95338"/>
                  </a:lnTo>
                  <a:lnTo>
                    <a:pt x="1001090" y="47675"/>
                  </a:lnTo>
                  <a:lnTo>
                    <a:pt x="953414" y="47675"/>
                  </a:lnTo>
                  <a:lnTo>
                    <a:pt x="905738" y="47675"/>
                  </a:lnTo>
                  <a:lnTo>
                    <a:pt x="905738" y="95338"/>
                  </a:lnTo>
                  <a:lnTo>
                    <a:pt x="953414" y="95338"/>
                  </a:lnTo>
                  <a:lnTo>
                    <a:pt x="953414" y="190677"/>
                  </a:lnTo>
                  <a:lnTo>
                    <a:pt x="1001090" y="190677"/>
                  </a:lnTo>
                  <a:lnTo>
                    <a:pt x="1048753" y="190677"/>
                  </a:lnTo>
                  <a:lnTo>
                    <a:pt x="1048753" y="95338"/>
                  </a:lnTo>
                  <a:close/>
                </a:path>
                <a:path w="2526665" h="238759">
                  <a:moveTo>
                    <a:pt x="1096429" y="47675"/>
                  </a:moveTo>
                  <a:lnTo>
                    <a:pt x="1048753" y="47675"/>
                  </a:lnTo>
                  <a:lnTo>
                    <a:pt x="1048753" y="95338"/>
                  </a:lnTo>
                  <a:lnTo>
                    <a:pt x="1096429" y="95338"/>
                  </a:lnTo>
                  <a:lnTo>
                    <a:pt x="1096429" y="47675"/>
                  </a:lnTo>
                  <a:close/>
                </a:path>
                <a:path w="2526665" h="238759">
                  <a:moveTo>
                    <a:pt x="1191768" y="190677"/>
                  </a:moveTo>
                  <a:lnTo>
                    <a:pt x="1144104" y="190677"/>
                  </a:lnTo>
                  <a:lnTo>
                    <a:pt x="1144104" y="238340"/>
                  </a:lnTo>
                  <a:lnTo>
                    <a:pt x="1191768" y="238340"/>
                  </a:lnTo>
                  <a:lnTo>
                    <a:pt x="1191768" y="190677"/>
                  </a:lnTo>
                  <a:close/>
                </a:path>
                <a:path w="2526665" h="238759">
                  <a:moveTo>
                    <a:pt x="1334782" y="0"/>
                  </a:moveTo>
                  <a:lnTo>
                    <a:pt x="1287119" y="0"/>
                  </a:lnTo>
                  <a:lnTo>
                    <a:pt x="1239443" y="0"/>
                  </a:lnTo>
                  <a:lnTo>
                    <a:pt x="1239443" y="47675"/>
                  </a:lnTo>
                  <a:lnTo>
                    <a:pt x="1287119" y="47675"/>
                  </a:lnTo>
                  <a:lnTo>
                    <a:pt x="1334782" y="47675"/>
                  </a:lnTo>
                  <a:lnTo>
                    <a:pt x="1334782" y="0"/>
                  </a:lnTo>
                  <a:close/>
                </a:path>
                <a:path w="2526665" h="238759">
                  <a:moveTo>
                    <a:pt x="1382458" y="143014"/>
                  </a:moveTo>
                  <a:lnTo>
                    <a:pt x="1334782" y="143014"/>
                  </a:lnTo>
                  <a:lnTo>
                    <a:pt x="1334782" y="95338"/>
                  </a:lnTo>
                  <a:lnTo>
                    <a:pt x="1287119" y="95338"/>
                  </a:lnTo>
                  <a:lnTo>
                    <a:pt x="1239443" y="95338"/>
                  </a:lnTo>
                  <a:lnTo>
                    <a:pt x="1239443" y="47675"/>
                  </a:lnTo>
                  <a:lnTo>
                    <a:pt x="1191768" y="47675"/>
                  </a:lnTo>
                  <a:lnTo>
                    <a:pt x="1191768" y="95338"/>
                  </a:lnTo>
                  <a:lnTo>
                    <a:pt x="1144104" y="95338"/>
                  </a:lnTo>
                  <a:lnTo>
                    <a:pt x="1144104" y="143014"/>
                  </a:lnTo>
                  <a:lnTo>
                    <a:pt x="1191768" y="143014"/>
                  </a:lnTo>
                  <a:lnTo>
                    <a:pt x="1239443" y="143014"/>
                  </a:lnTo>
                  <a:lnTo>
                    <a:pt x="1287119" y="143014"/>
                  </a:lnTo>
                  <a:lnTo>
                    <a:pt x="1287119" y="190677"/>
                  </a:lnTo>
                  <a:lnTo>
                    <a:pt x="1334782" y="190677"/>
                  </a:lnTo>
                  <a:lnTo>
                    <a:pt x="1382458" y="190677"/>
                  </a:lnTo>
                  <a:lnTo>
                    <a:pt x="1382458" y="143014"/>
                  </a:lnTo>
                  <a:close/>
                </a:path>
                <a:path w="2526665" h="238759">
                  <a:moveTo>
                    <a:pt x="1525460" y="0"/>
                  </a:moveTo>
                  <a:lnTo>
                    <a:pt x="1477797" y="0"/>
                  </a:lnTo>
                  <a:lnTo>
                    <a:pt x="1430121" y="0"/>
                  </a:lnTo>
                  <a:lnTo>
                    <a:pt x="1430121" y="47675"/>
                  </a:lnTo>
                  <a:lnTo>
                    <a:pt x="1382445" y="47675"/>
                  </a:lnTo>
                  <a:lnTo>
                    <a:pt x="1382445" y="95338"/>
                  </a:lnTo>
                  <a:lnTo>
                    <a:pt x="1430121" y="95338"/>
                  </a:lnTo>
                  <a:lnTo>
                    <a:pt x="1430121" y="143014"/>
                  </a:lnTo>
                  <a:lnTo>
                    <a:pt x="1477797" y="143014"/>
                  </a:lnTo>
                  <a:lnTo>
                    <a:pt x="1477797" y="95338"/>
                  </a:lnTo>
                  <a:lnTo>
                    <a:pt x="1477797" y="47675"/>
                  </a:lnTo>
                  <a:lnTo>
                    <a:pt x="1525460" y="47675"/>
                  </a:lnTo>
                  <a:lnTo>
                    <a:pt x="1525460" y="0"/>
                  </a:lnTo>
                  <a:close/>
                </a:path>
                <a:path w="2526665" h="238759">
                  <a:moveTo>
                    <a:pt x="1573136" y="143014"/>
                  </a:moveTo>
                  <a:lnTo>
                    <a:pt x="1525460" y="143014"/>
                  </a:lnTo>
                  <a:lnTo>
                    <a:pt x="1525460" y="190677"/>
                  </a:lnTo>
                  <a:lnTo>
                    <a:pt x="1573136" y="190677"/>
                  </a:lnTo>
                  <a:lnTo>
                    <a:pt x="1573136" y="143014"/>
                  </a:lnTo>
                  <a:close/>
                </a:path>
                <a:path w="2526665" h="238759">
                  <a:moveTo>
                    <a:pt x="1573136" y="47675"/>
                  </a:moveTo>
                  <a:lnTo>
                    <a:pt x="1525460" y="47675"/>
                  </a:lnTo>
                  <a:lnTo>
                    <a:pt x="1525460" y="95338"/>
                  </a:lnTo>
                  <a:lnTo>
                    <a:pt x="1573136" y="95338"/>
                  </a:lnTo>
                  <a:lnTo>
                    <a:pt x="1573136" y="47675"/>
                  </a:lnTo>
                  <a:close/>
                </a:path>
                <a:path w="2526665" h="238759">
                  <a:moveTo>
                    <a:pt x="1763826" y="0"/>
                  </a:moveTo>
                  <a:lnTo>
                    <a:pt x="1716151" y="0"/>
                  </a:lnTo>
                  <a:lnTo>
                    <a:pt x="1668475" y="0"/>
                  </a:lnTo>
                  <a:lnTo>
                    <a:pt x="1620812" y="0"/>
                  </a:lnTo>
                  <a:lnTo>
                    <a:pt x="1573136" y="0"/>
                  </a:lnTo>
                  <a:lnTo>
                    <a:pt x="1573136" y="47675"/>
                  </a:lnTo>
                  <a:lnTo>
                    <a:pt x="1620812" y="47675"/>
                  </a:lnTo>
                  <a:lnTo>
                    <a:pt x="1668475" y="47675"/>
                  </a:lnTo>
                  <a:lnTo>
                    <a:pt x="1668475" y="95338"/>
                  </a:lnTo>
                  <a:lnTo>
                    <a:pt x="1620812" y="95338"/>
                  </a:lnTo>
                  <a:lnTo>
                    <a:pt x="1573136" y="95338"/>
                  </a:lnTo>
                  <a:lnTo>
                    <a:pt x="1573136" y="143014"/>
                  </a:lnTo>
                  <a:lnTo>
                    <a:pt x="1620812" y="143014"/>
                  </a:lnTo>
                  <a:lnTo>
                    <a:pt x="1668475" y="143014"/>
                  </a:lnTo>
                  <a:lnTo>
                    <a:pt x="1716151" y="143014"/>
                  </a:lnTo>
                  <a:lnTo>
                    <a:pt x="1716151" y="95338"/>
                  </a:lnTo>
                  <a:lnTo>
                    <a:pt x="1763826" y="95338"/>
                  </a:lnTo>
                  <a:lnTo>
                    <a:pt x="1763826" y="0"/>
                  </a:lnTo>
                  <a:close/>
                </a:path>
                <a:path w="2526665" h="238759">
                  <a:moveTo>
                    <a:pt x="1906841" y="95338"/>
                  </a:moveTo>
                  <a:lnTo>
                    <a:pt x="1906828" y="0"/>
                  </a:lnTo>
                  <a:lnTo>
                    <a:pt x="1859165" y="0"/>
                  </a:lnTo>
                  <a:lnTo>
                    <a:pt x="1859165" y="47675"/>
                  </a:lnTo>
                  <a:lnTo>
                    <a:pt x="1811489" y="47675"/>
                  </a:lnTo>
                  <a:lnTo>
                    <a:pt x="1811489" y="95338"/>
                  </a:lnTo>
                  <a:lnTo>
                    <a:pt x="1763826" y="95338"/>
                  </a:lnTo>
                  <a:lnTo>
                    <a:pt x="1763826" y="143014"/>
                  </a:lnTo>
                  <a:lnTo>
                    <a:pt x="1811489" y="143014"/>
                  </a:lnTo>
                  <a:lnTo>
                    <a:pt x="1859165" y="143014"/>
                  </a:lnTo>
                  <a:lnTo>
                    <a:pt x="1859165" y="95338"/>
                  </a:lnTo>
                  <a:lnTo>
                    <a:pt x="1906841" y="95338"/>
                  </a:lnTo>
                  <a:close/>
                </a:path>
                <a:path w="2526665" h="238759">
                  <a:moveTo>
                    <a:pt x="1954491" y="0"/>
                  </a:moveTo>
                  <a:lnTo>
                    <a:pt x="1906841" y="0"/>
                  </a:lnTo>
                  <a:lnTo>
                    <a:pt x="1906841" y="47675"/>
                  </a:lnTo>
                  <a:lnTo>
                    <a:pt x="1954491" y="47675"/>
                  </a:lnTo>
                  <a:lnTo>
                    <a:pt x="1954491" y="0"/>
                  </a:lnTo>
                  <a:close/>
                </a:path>
                <a:path w="2526665" h="238759">
                  <a:moveTo>
                    <a:pt x="2049843" y="143014"/>
                  </a:moveTo>
                  <a:lnTo>
                    <a:pt x="2002167" y="143014"/>
                  </a:lnTo>
                  <a:lnTo>
                    <a:pt x="2002167" y="190677"/>
                  </a:lnTo>
                  <a:lnTo>
                    <a:pt x="2049843" y="190677"/>
                  </a:lnTo>
                  <a:lnTo>
                    <a:pt x="2049843" y="143014"/>
                  </a:lnTo>
                  <a:close/>
                </a:path>
                <a:path w="2526665" h="238759">
                  <a:moveTo>
                    <a:pt x="2192858" y="143014"/>
                  </a:moveTo>
                  <a:lnTo>
                    <a:pt x="2145182" y="143014"/>
                  </a:lnTo>
                  <a:lnTo>
                    <a:pt x="2145182" y="95338"/>
                  </a:lnTo>
                  <a:lnTo>
                    <a:pt x="2145182" y="0"/>
                  </a:lnTo>
                  <a:lnTo>
                    <a:pt x="2097506" y="0"/>
                  </a:lnTo>
                  <a:lnTo>
                    <a:pt x="2097506" y="47675"/>
                  </a:lnTo>
                  <a:lnTo>
                    <a:pt x="2049843" y="47675"/>
                  </a:lnTo>
                  <a:lnTo>
                    <a:pt x="2002167" y="47675"/>
                  </a:lnTo>
                  <a:lnTo>
                    <a:pt x="2002167" y="95338"/>
                  </a:lnTo>
                  <a:lnTo>
                    <a:pt x="2049843" y="95338"/>
                  </a:lnTo>
                  <a:lnTo>
                    <a:pt x="2049843" y="143014"/>
                  </a:lnTo>
                  <a:lnTo>
                    <a:pt x="2097506" y="143014"/>
                  </a:lnTo>
                  <a:lnTo>
                    <a:pt x="2097506" y="190677"/>
                  </a:lnTo>
                  <a:lnTo>
                    <a:pt x="2145182" y="190677"/>
                  </a:lnTo>
                  <a:lnTo>
                    <a:pt x="2192858" y="190677"/>
                  </a:lnTo>
                  <a:lnTo>
                    <a:pt x="2192858" y="143014"/>
                  </a:lnTo>
                  <a:close/>
                </a:path>
                <a:path w="2526665" h="238759">
                  <a:moveTo>
                    <a:pt x="2335873" y="95338"/>
                  </a:moveTo>
                  <a:lnTo>
                    <a:pt x="2288197" y="95338"/>
                  </a:lnTo>
                  <a:lnTo>
                    <a:pt x="2288197" y="143014"/>
                  </a:lnTo>
                  <a:lnTo>
                    <a:pt x="2335873" y="143014"/>
                  </a:lnTo>
                  <a:lnTo>
                    <a:pt x="2335873" y="95338"/>
                  </a:lnTo>
                  <a:close/>
                </a:path>
                <a:path w="2526665" h="238759">
                  <a:moveTo>
                    <a:pt x="2431211" y="0"/>
                  </a:moveTo>
                  <a:lnTo>
                    <a:pt x="2431211" y="0"/>
                  </a:lnTo>
                  <a:lnTo>
                    <a:pt x="2192858" y="0"/>
                  </a:lnTo>
                  <a:lnTo>
                    <a:pt x="2192858" y="47675"/>
                  </a:lnTo>
                  <a:lnTo>
                    <a:pt x="2240534" y="47675"/>
                  </a:lnTo>
                  <a:lnTo>
                    <a:pt x="2240534" y="95338"/>
                  </a:lnTo>
                  <a:lnTo>
                    <a:pt x="2288197" y="95338"/>
                  </a:lnTo>
                  <a:lnTo>
                    <a:pt x="2288197" y="47675"/>
                  </a:lnTo>
                  <a:lnTo>
                    <a:pt x="2335873" y="47675"/>
                  </a:lnTo>
                  <a:lnTo>
                    <a:pt x="2383548" y="47675"/>
                  </a:lnTo>
                  <a:lnTo>
                    <a:pt x="2431211" y="47675"/>
                  </a:lnTo>
                  <a:lnTo>
                    <a:pt x="2431211" y="0"/>
                  </a:lnTo>
                  <a:close/>
                </a:path>
                <a:path w="2526665" h="238759">
                  <a:moveTo>
                    <a:pt x="2478875" y="47675"/>
                  </a:moveTo>
                  <a:lnTo>
                    <a:pt x="2431211" y="47675"/>
                  </a:lnTo>
                  <a:lnTo>
                    <a:pt x="2431211" y="95338"/>
                  </a:lnTo>
                  <a:lnTo>
                    <a:pt x="2478875" y="95338"/>
                  </a:lnTo>
                  <a:lnTo>
                    <a:pt x="2478875" y="47675"/>
                  </a:lnTo>
                  <a:close/>
                </a:path>
                <a:path w="2526665" h="238759">
                  <a:moveTo>
                    <a:pt x="2526550" y="143014"/>
                  </a:moveTo>
                  <a:lnTo>
                    <a:pt x="2478875" y="143014"/>
                  </a:lnTo>
                  <a:lnTo>
                    <a:pt x="2478875" y="190677"/>
                  </a:lnTo>
                  <a:lnTo>
                    <a:pt x="2431211" y="190677"/>
                  </a:lnTo>
                  <a:lnTo>
                    <a:pt x="2431211" y="238340"/>
                  </a:lnTo>
                  <a:lnTo>
                    <a:pt x="2478887" y="238340"/>
                  </a:lnTo>
                  <a:lnTo>
                    <a:pt x="2478887" y="190677"/>
                  </a:lnTo>
                  <a:lnTo>
                    <a:pt x="2526550" y="190677"/>
                  </a:lnTo>
                  <a:lnTo>
                    <a:pt x="2526550" y="143014"/>
                  </a:lnTo>
                  <a:close/>
                </a:path>
                <a:path w="2526665" h="238759">
                  <a:moveTo>
                    <a:pt x="2526550" y="47675"/>
                  </a:moveTo>
                  <a:lnTo>
                    <a:pt x="2478887" y="47675"/>
                  </a:lnTo>
                  <a:lnTo>
                    <a:pt x="2478887" y="95338"/>
                  </a:lnTo>
                  <a:lnTo>
                    <a:pt x="2526550" y="95338"/>
                  </a:lnTo>
                  <a:lnTo>
                    <a:pt x="2526550" y="476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02043" y="8182495"/>
              <a:ext cx="2526665" cy="238760"/>
            </a:xfrm>
            <a:custGeom>
              <a:avLst/>
              <a:gdLst/>
              <a:ahLst/>
              <a:cxnLst/>
              <a:rect l="l" t="t" r="r" b="b"/>
              <a:pathLst>
                <a:path w="2526665" h="238759">
                  <a:moveTo>
                    <a:pt x="47675" y="190690"/>
                  </a:moveTo>
                  <a:lnTo>
                    <a:pt x="0" y="190690"/>
                  </a:lnTo>
                  <a:lnTo>
                    <a:pt x="0" y="238353"/>
                  </a:lnTo>
                  <a:lnTo>
                    <a:pt x="47675" y="238353"/>
                  </a:lnTo>
                  <a:lnTo>
                    <a:pt x="47675" y="190690"/>
                  </a:lnTo>
                  <a:close/>
                </a:path>
                <a:path w="2526665" h="238759">
                  <a:moveTo>
                    <a:pt x="95338" y="47663"/>
                  </a:moveTo>
                  <a:lnTo>
                    <a:pt x="47675" y="47663"/>
                  </a:lnTo>
                  <a:lnTo>
                    <a:pt x="47675" y="0"/>
                  </a:lnTo>
                  <a:lnTo>
                    <a:pt x="0" y="0"/>
                  </a:lnTo>
                  <a:lnTo>
                    <a:pt x="0" y="143014"/>
                  </a:lnTo>
                  <a:lnTo>
                    <a:pt x="47675" y="143014"/>
                  </a:lnTo>
                  <a:lnTo>
                    <a:pt x="95338" y="143014"/>
                  </a:lnTo>
                  <a:lnTo>
                    <a:pt x="95338" y="47663"/>
                  </a:lnTo>
                  <a:close/>
                </a:path>
                <a:path w="2526665" h="238759">
                  <a:moveTo>
                    <a:pt x="333692" y="47663"/>
                  </a:moveTo>
                  <a:lnTo>
                    <a:pt x="286029" y="47663"/>
                  </a:lnTo>
                  <a:lnTo>
                    <a:pt x="286029" y="0"/>
                  </a:lnTo>
                  <a:lnTo>
                    <a:pt x="238353" y="0"/>
                  </a:lnTo>
                  <a:lnTo>
                    <a:pt x="238353" y="143014"/>
                  </a:lnTo>
                  <a:lnTo>
                    <a:pt x="190690" y="143014"/>
                  </a:lnTo>
                  <a:lnTo>
                    <a:pt x="143014" y="143014"/>
                  </a:lnTo>
                  <a:lnTo>
                    <a:pt x="143014" y="238353"/>
                  </a:lnTo>
                  <a:lnTo>
                    <a:pt x="190690" y="238353"/>
                  </a:lnTo>
                  <a:lnTo>
                    <a:pt x="238353" y="238353"/>
                  </a:lnTo>
                  <a:lnTo>
                    <a:pt x="286029" y="238353"/>
                  </a:lnTo>
                  <a:lnTo>
                    <a:pt x="286029" y="190690"/>
                  </a:lnTo>
                  <a:lnTo>
                    <a:pt x="333692" y="190690"/>
                  </a:lnTo>
                  <a:lnTo>
                    <a:pt x="333692" y="143014"/>
                  </a:lnTo>
                  <a:lnTo>
                    <a:pt x="286029" y="143014"/>
                  </a:lnTo>
                  <a:lnTo>
                    <a:pt x="286029" y="95338"/>
                  </a:lnTo>
                  <a:lnTo>
                    <a:pt x="333692" y="95338"/>
                  </a:lnTo>
                  <a:lnTo>
                    <a:pt x="333692" y="47663"/>
                  </a:lnTo>
                  <a:close/>
                </a:path>
                <a:path w="2526665" h="238759">
                  <a:moveTo>
                    <a:pt x="381355" y="95338"/>
                  </a:moveTo>
                  <a:lnTo>
                    <a:pt x="333692" y="95338"/>
                  </a:lnTo>
                  <a:lnTo>
                    <a:pt x="333692" y="143014"/>
                  </a:lnTo>
                  <a:lnTo>
                    <a:pt x="381355" y="143014"/>
                  </a:lnTo>
                  <a:lnTo>
                    <a:pt x="381355" y="95338"/>
                  </a:lnTo>
                  <a:close/>
                </a:path>
                <a:path w="2526665" h="238759">
                  <a:moveTo>
                    <a:pt x="619709" y="143014"/>
                  </a:moveTo>
                  <a:lnTo>
                    <a:pt x="572046" y="143014"/>
                  </a:lnTo>
                  <a:lnTo>
                    <a:pt x="524370" y="143014"/>
                  </a:lnTo>
                  <a:lnTo>
                    <a:pt x="524370" y="95338"/>
                  </a:lnTo>
                  <a:lnTo>
                    <a:pt x="572046" y="95338"/>
                  </a:lnTo>
                  <a:lnTo>
                    <a:pt x="572046" y="47663"/>
                  </a:lnTo>
                  <a:lnTo>
                    <a:pt x="524370" y="47663"/>
                  </a:lnTo>
                  <a:lnTo>
                    <a:pt x="524370" y="0"/>
                  </a:lnTo>
                  <a:lnTo>
                    <a:pt x="476707" y="0"/>
                  </a:lnTo>
                  <a:lnTo>
                    <a:pt x="429044" y="0"/>
                  </a:lnTo>
                  <a:lnTo>
                    <a:pt x="381368" y="0"/>
                  </a:lnTo>
                  <a:lnTo>
                    <a:pt x="381368" y="47663"/>
                  </a:lnTo>
                  <a:lnTo>
                    <a:pt x="429044" y="47663"/>
                  </a:lnTo>
                  <a:lnTo>
                    <a:pt x="476707" y="47663"/>
                  </a:lnTo>
                  <a:lnTo>
                    <a:pt x="476707" y="95338"/>
                  </a:lnTo>
                  <a:lnTo>
                    <a:pt x="429044" y="95338"/>
                  </a:lnTo>
                  <a:lnTo>
                    <a:pt x="429044" y="143014"/>
                  </a:lnTo>
                  <a:lnTo>
                    <a:pt x="381368" y="143014"/>
                  </a:lnTo>
                  <a:lnTo>
                    <a:pt x="381368" y="238353"/>
                  </a:lnTo>
                  <a:lnTo>
                    <a:pt x="429044" y="238353"/>
                  </a:lnTo>
                  <a:lnTo>
                    <a:pt x="476707" y="238353"/>
                  </a:lnTo>
                  <a:lnTo>
                    <a:pt x="476707" y="190690"/>
                  </a:lnTo>
                  <a:lnTo>
                    <a:pt x="524370" y="190690"/>
                  </a:lnTo>
                  <a:lnTo>
                    <a:pt x="572046" y="190690"/>
                  </a:lnTo>
                  <a:lnTo>
                    <a:pt x="572046" y="238353"/>
                  </a:lnTo>
                  <a:lnTo>
                    <a:pt x="619709" y="238353"/>
                  </a:lnTo>
                  <a:lnTo>
                    <a:pt x="619709" y="143014"/>
                  </a:lnTo>
                  <a:close/>
                </a:path>
                <a:path w="2526665" h="238759">
                  <a:moveTo>
                    <a:pt x="619709" y="0"/>
                  </a:moveTo>
                  <a:lnTo>
                    <a:pt x="572046" y="0"/>
                  </a:lnTo>
                  <a:lnTo>
                    <a:pt x="572046" y="47663"/>
                  </a:lnTo>
                  <a:lnTo>
                    <a:pt x="619709" y="47663"/>
                  </a:lnTo>
                  <a:lnTo>
                    <a:pt x="619709" y="0"/>
                  </a:lnTo>
                  <a:close/>
                </a:path>
                <a:path w="2526665" h="238759">
                  <a:moveTo>
                    <a:pt x="953414" y="96024"/>
                  </a:moveTo>
                  <a:lnTo>
                    <a:pt x="905738" y="96024"/>
                  </a:lnTo>
                  <a:lnTo>
                    <a:pt x="905738" y="774"/>
                  </a:lnTo>
                  <a:lnTo>
                    <a:pt x="858075" y="774"/>
                  </a:lnTo>
                  <a:lnTo>
                    <a:pt x="858075" y="47764"/>
                  </a:lnTo>
                  <a:lnTo>
                    <a:pt x="810412" y="47764"/>
                  </a:lnTo>
                  <a:lnTo>
                    <a:pt x="810412" y="774"/>
                  </a:lnTo>
                  <a:lnTo>
                    <a:pt x="762736" y="774"/>
                  </a:lnTo>
                  <a:lnTo>
                    <a:pt x="715060" y="774"/>
                  </a:lnTo>
                  <a:lnTo>
                    <a:pt x="715060" y="47764"/>
                  </a:lnTo>
                  <a:lnTo>
                    <a:pt x="667397" y="47764"/>
                  </a:lnTo>
                  <a:lnTo>
                    <a:pt x="619721" y="47764"/>
                  </a:lnTo>
                  <a:lnTo>
                    <a:pt x="619721" y="143014"/>
                  </a:lnTo>
                  <a:lnTo>
                    <a:pt x="667397" y="143014"/>
                  </a:lnTo>
                  <a:lnTo>
                    <a:pt x="667397" y="96024"/>
                  </a:lnTo>
                  <a:lnTo>
                    <a:pt x="715060" y="96024"/>
                  </a:lnTo>
                  <a:lnTo>
                    <a:pt x="762736" y="96024"/>
                  </a:lnTo>
                  <a:lnTo>
                    <a:pt x="762736" y="47764"/>
                  </a:lnTo>
                  <a:lnTo>
                    <a:pt x="810399" y="47764"/>
                  </a:lnTo>
                  <a:lnTo>
                    <a:pt x="810399" y="96024"/>
                  </a:lnTo>
                  <a:lnTo>
                    <a:pt x="762736" y="96024"/>
                  </a:lnTo>
                  <a:lnTo>
                    <a:pt x="762736" y="143014"/>
                  </a:lnTo>
                  <a:lnTo>
                    <a:pt x="715060" y="143014"/>
                  </a:lnTo>
                  <a:lnTo>
                    <a:pt x="715060" y="190690"/>
                  </a:lnTo>
                  <a:lnTo>
                    <a:pt x="762736" y="190690"/>
                  </a:lnTo>
                  <a:lnTo>
                    <a:pt x="810399" y="190690"/>
                  </a:lnTo>
                  <a:lnTo>
                    <a:pt x="810399" y="143014"/>
                  </a:lnTo>
                  <a:lnTo>
                    <a:pt x="810412" y="190690"/>
                  </a:lnTo>
                  <a:lnTo>
                    <a:pt x="858075" y="190690"/>
                  </a:lnTo>
                  <a:lnTo>
                    <a:pt x="905738" y="190690"/>
                  </a:lnTo>
                  <a:lnTo>
                    <a:pt x="905738" y="143014"/>
                  </a:lnTo>
                  <a:lnTo>
                    <a:pt x="953414" y="143014"/>
                  </a:lnTo>
                  <a:lnTo>
                    <a:pt x="953414" y="96024"/>
                  </a:lnTo>
                  <a:close/>
                </a:path>
                <a:path w="2526665" h="238759">
                  <a:moveTo>
                    <a:pt x="1048753" y="47764"/>
                  </a:moveTo>
                  <a:lnTo>
                    <a:pt x="1001090" y="47764"/>
                  </a:lnTo>
                  <a:lnTo>
                    <a:pt x="1001090" y="774"/>
                  </a:lnTo>
                  <a:lnTo>
                    <a:pt x="953414" y="774"/>
                  </a:lnTo>
                  <a:lnTo>
                    <a:pt x="953414" y="96024"/>
                  </a:lnTo>
                  <a:lnTo>
                    <a:pt x="1001090" y="96024"/>
                  </a:lnTo>
                  <a:lnTo>
                    <a:pt x="1001090" y="143014"/>
                  </a:lnTo>
                  <a:lnTo>
                    <a:pt x="1001090" y="190690"/>
                  </a:lnTo>
                  <a:lnTo>
                    <a:pt x="1048753" y="190690"/>
                  </a:lnTo>
                  <a:lnTo>
                    <a:pt x="1048753" y="143014"/>
                  </a:lnTo>
                  <a:lnTo>
                    <a:pt x="1048753" y="47764"/>
                  </a:lnTo>
                  <a:close/>
                </a:path>
                <a:path w="2526665" h="238759">
                  <a:moveTo>
                    <a:pt x="1096429" y="774"/>
                  </a:moveTo>
                  <a:lnTo>
                    <a:pt x="1048753" y="774"/>
                  </a:lnTo>
                  <a:lnTo>
                    <a:pt x="1048753" y="47764"/>
                  </a:lnTo>
                  <a:lnTo>
                    <a:pt x="1096429" y="47764"/>
                  </a:lnTo>
                  <a:lnTo>
                    <a:pt x="1096429" y="774"/>
                  </a:lnTo>
                  <a:close/>
                </a:path>
                <a:path w="2526665" h="238759">
                  <a:moveTo>
                    <a:pt x="1144104" y="143014"/>
                  </a:moveTo>
                  <a:lnTo>
                    <a:pt x="1096429" y="143014"/>
                  </a:lnTo>
                  <a:lnTo>
                    <a:pt x="1096429" y="190690"/>
                  </a:lnTo>
                  <a:lnTo>
                    <a:pt x="1144104" y="190690"/>
                  </a:lnTo>
                  <a:lnTo>
                    <a:pt x="1144104" y="143014"/>
                  </a:lnTo>
                  <a:close/>
                </a:path>
                <a:path w="2526665" h="238759">
                  <a:moveTo>
                    <a:pt x="1382458" y="143014"/>
                  </a:moveTo>
                  <a:lnTo>
                    <a:pt x="1382445" y="47764"/>
                  </a:lnTo>
                  <a:lnTo>
                    <a:pt x="1334782" y="47764"/>
                  </a:lnTo>
                  <a:lnTo>
                    <a:pt x="1334782" y="774"/>
                  </a:lnTo>
                  <a:lnTo>
                    <a:pt x="1287119" y="774"/>
                  </a:lnTo>
                  <a:lnTo>
                    <a:pt x="1287119" y="96024"/>
                  </a:lnTo>
                  <a:lnTo>
                    <a:pt x="1239443" y="96024"/>
                  </a:lnTo>
                  <a:lnTo>
                    <a:pt x="1239443" y="774"/>
                  </a:lnTo>
                  <a:lnTo>
                    <a:pt x="1191768" y="774"/>
                  </a:lnTo>
                  <a:lnTo>
                    <a:pt x="1144104" y="774"/>
                  </a:lnTo>
                  <a:lnTo>
                    <a:pt x="1144104" y="47764"/>
                  </a:lnTo>
                  <a:lnTo>
                    <a:pt x="1096429" y="47764"/>
                  </a:lnTo>
                  <a:lnTo>
                    <a:pt x="1096429" y="96024"/>
                  </a:lnTo>
                  <a:lnTo>
                    <a:pt x="1144104" y="96024"/>
                  </a:lnTo>
                  <a:lnTo>
                    <a:pt x="1191768" y="96024"/>
                  </a:lnTo>
                  <a:lnTo>
                    <a:pt x="1191768" y="143014"/>
                  </a:lnTo>
                  <a:lnTo>
                    <a:pt x="1239443" y="143014"/>
                  </a:lnTo>
                  <a:lnTo>
                    <a:pt x="1287119" y="143014"/>
                  </a:lnTo>
                  <a:lnTo>
                    <a:pt x="1334782" y="143014"/>
                  </a:lnTo>
                  <a:lnTo>
                    <a:pt x="1382458" y="143014"/>
                  </a:lnTo>
                  <a:close/>
                </a:path>
                <a:path w="2526665" h="238759">
                  <a:moveTo>
                    <a:pt x="1477797" y="96024"/>
                  </a:moveTo>
                  <a:lnTo>
                    <a:pt x="1430121" y="96024"/>
                  </a:lnTo>
                  <a:lnTo>
                    <a:pt x="1430121" y="143014"/>
                  </a:lnTo>
                  <a:lnTo>
                    <a:pt x="1477797" y="143014"/>
                  </a:lnTo>
                  <a:lnTo>
                    <a:pt x="1477797" y="96024"/>
                  </a:lnTo>
                  <a:close/>
                </a:path>
                <a:path w="2526665" h="238759">
                  <a:moveTo>
                    <a:pt x="1525460" y="774"/>
                  </a:moveTo>
                  <a:lnTo>
                    <a:pt x="1477797" y="774"/>
                  </a:lnTo>
                  <a:lnTo>
                    <a:pt x="1430121" y="774"/>
                  </a:lnTo>
                  <a:lnTo>
                    <a:pt x="1382445" y="774"/>
                  </a:lnTo>
                  <a:lnTo>
                    <a:pt x="1382445" y="47764"/>
                  </a:lnTo>
                  <a:lnTo>
                    <a:pt x="1382458" y="96024"/>
                  </a:lnTo>
                  <a:lnTo>
                    <a:pt x="1430121" y="96024"/>
                  </a:lnTo>
                  <a:lnTo>
                    <a:pt x="1430121" y="47764"/>
                  </a:lnTo>
                  <a:lnTo>
                    <a:pt x="1477797" y="47764"/>
                  </a:lnTo>
                  <a:lnTo>
                    <a:pt x="1525460" y="47764"/>
                  </a:lnTo>
                  <a:lnTo>
                    <a:pt x="1525460" y="774"/>
                  </a:lnTo>
                  <a:close/>
                </a:path>
                <a:path w="2526665" h="238759">
                  <a:moveTo>
                    <a:pt x="1906841" y="774"/>
                  </a:moveTo>
                  <a:lnTo>
                    <a:pt x="1859165" y="774"/>
                  </a:lnTo>
                  <a:lnTo>
                    <a:pt x="1811489" y="774"/>
                  </a:lnTo>
                  <a:lnTo>
                    <a:pt x="1811489" y="47764"/>
                  </a:lnTo>
                  <a:lnTo>
                    <a:pt x="1763826" y="47764"/>
                  </a:lnTo>
                  <a:lnTo>
                    <a:pt x="1763826" y="774"/>
                  </a:lnTo>
                  <a:lnTo>
                    <a:pt x="1716151" y="774"/>
                  </a:lnTo>
                  <a:lnTo>
                    <a:pt x="1716151" y="47764"/>
                  </a:lnTo>
                  <a:lnTo>
                    <a:pt x="1668475" y="47764"/>
                  </a:lnTo>
                  <a:lnTo>
                    <a:pt x="1620812" y="47764"/>
                  </a:lnTo>
                  <a:lnTo>
                    <a:pt x="1620812" y="774"/>
                  </a:lnTo>
                  <a:lnTo>
                    <a:pt x="1573136" y="774"/>
                  </a:lnTo>
                  <a:lnTo>
                    <a:pt x="1573136" y="96024"/>
                  </a:lnTo>
                  <a:lnTo>
                    <a:pt x="1525460" y="96024"/>
                  </a:lnTo>
                  <a:lnTo>
                    <a:pt x="1525460" y="143014"/>
                  </a:lnTo>
                  <a:lnTo>
                    <a:pt x="1573136" y="143014"/>
                  </a:lnTo>
                  <a:lnTo>
                    <a:pt x="1620812" y="143014"/>
                  </a:lnTo>
                  <a:lnTo>
                    <a:pt x="1620812" y="96024"/>
                  </a:lnTo>
                  <a:lnTo>
                    <a:pt x="1668475" y="96024"/>
                  </a:lnTo>
                  <a:lnTo>
                    <a:pt x="1716151" y="96024"/>
                  </a:lnTo>
                  <a:lnTo>
                    <a:pt x="1763826" y="96024"/>
                  </a:lnTo>
                  <a:lnTo>
                    <a:pt x="1811489" y="96024"/>
                  </a:lnTo>
                  <a:lnTo>
                    <a:pt x="1859165" y="96024"/>
                  </a:lnTo>
                  <a:lnTo>
                    <a:pt x="1859165" y="47764"/>
                  </a:lnTo>
                  <a:lnTo>
                    <a:pt x="1906841" y="47764"/>
                  </a:lnTo>
                  <a:lnTo>
                    <a:pt x="1906841" y="774"/>
                  </a:lnTo>
                  <a:close/>
                </a:path>
                <a:path w="2526665" h="238759">
                  <a:moveTo>
                    <a:pt x="1954491" y="96024"/>
                  </a:moveTo>
                  <a:lnTo>
                    <a:pt x="1906828" y="96024"/>
                  </a:lnTo>
                  <a:lnTo>
                    <a:pt x="1906828" y="143014"/>
                  </a:lnTo>
                  <a:lnTo>
                    <a:pt x="1954491" y="143014"/>
                  </a:lnTo>
                  <a:lnTo>
                    <a:pt x="1954491" y="96024"/>
                  </a:lnTo>
                  <a:close/>
                </a:path>
                <a:path w="2526665" h="238759">
                  <a:moveTo>
                    <a:pt x="2002167" y="47764"/>
                  </a:moveTo>
                  <a:lnTo>
                    <a:pt x="1954491" y="47764"/>
                  </a:lnTo>
                  <a:lnTo>
                    <a:pt x="1954491" y="96024"/>
                  </a:lnTo>
                  <a:lnTo>
                    <a:pt x="2002167" y="96024"/>
                  </a:lnTo>
                  <a:lnTo>
                    <a:pt x="2002167" y="47764"/>
                  </a:lnTo>
                  <a:close/>
                </a:path>
                <a:path w="2526665" h="238759">
                  <a:moveTo>
                    <a:pt x="2097506" y="774"/>
                  </a:moveTo>
                  <a:lnTo>
                    <a:pt x="2049843" y="774"/>
                  </a:lnTo>
                  <a:lnTo>
                    <a:pt x="2002167" y="774"/>
                  </a:lnTo>
                  <a:lnTo>
                    <a:pt x="2002167" y="47764"/>
                  </a:lnTo>
                  <a:lnTo>
                    <a:pt x="2049843" y="47764"/>
                  </a:lnTo>
                  <a:lnTo>
                    <a:pt x="2097506" y="47764"/>
                  </a:lnTo>
                  <a:lnTo>
                    <a:pt x="2097506" y="774"/>
                  </a:lnTo>
                  <a:close/>
                </a:path>
                <a:path w="2526665" h="238759">
                  <a:moveTo>
                    <a:pt x="2240534" y="47764"/>
                  </a:moveTo>
                  <a:lnTo>
                    <a:pt x="2192858" y="47764"/>
                  </a:lnTo>
                  <a:lnTo>
                    <a:pt x="2145182" y="47764"/>
                  </a:lnTo>
                  <a:lnTo>
                    <a:pt x="2145182" y="96024"/>
                  </a:lnTo>
                  <a:lnTo>
                    <a:pt x="2097506" y="96024"/>
                  </a:lnTo>
                  <a:lnTo>
                    <a:pt x="2049843" y="96024"/>
                  </a:lnTo>
                  <a:lnTo>
                    <a:pt x="2049843" y="143014"/>
                  </a:lnTo>
                  <a:lnTo>
                    <a:pt x="2097506" y="143014"/>
                  </a:lnTo>
                  <a:lnTo>
                    <a:pt x="2145182" y="143014"/>
                  </a:lnTo>
                  <a:lnTo>
                    <a:pt x="2192858" y="143014"/>
                  </a:lnTo>
                  <a:lnTo>
                    <a:pt x="2192858" y="96024"/>
                  </a:lnTo>
                  <a:lnTo>
                    <a:pt x="2240534" y="96024"/>
                  </a:lnTo>
                  <a:lnTo>
                    <a:pt x="2240534" y="47764"/>
                  </a:lnTo>
                  <a:close/>
                </a:path>
                <a:path w="2526665" h="238759">
                  <a:moveTo>
                    <a:pt x="2288197" y="774"/>
                  </a:moveTo>
                  <a:lnTo>
                    <a:pt x="2240534" y="774"/>
                  </a:lnTo>
                  <a:lnTo>
                    <a:pt x="2240534" y="47764"/>
                  </a:lnTo>
                  <a:lnTo>
                    <a:pt x="2288197" y="47764"/>
                  </a:lnTo>
                  <a:lnTo>
                    <a:pt x="2288197" y="774"/>
                  </a:lnTo>
                  <a:close/>
                </a:path>
                <a:path w="2526665" h="238759">
                  <a:moveTo>
                    <a:pt x="2335873" y="47764"/>
                  </a:moveTo>
                  <a:lnTo>
                    <a:pt x="2288197" y="47764"/>
                  </a:lnTo>
                  <a:lnTo>
                    <a:pt x="2288197" y="96024"/>
                  </a:lnTo>
                  <a:lnTo>
                    <a:pt x="2335873" y="96024"/>
                  </a:lnTo>
                  <a:lnTo>
                    <a:pt x="2335873" y="47764"/>
                  </a:lnTo>
                  <a:close/>
                </a:path>
                <a:path w="2526665" h="238759">
                  <a:moveTo>
                    <a:pt x="2383548" y="96024"/>
                  </a:moveTo>
                  <a:lnTo>
                    <a:pt x="2335873" y="96024"/>
                  </a:lnTo>
                  <a:lnTo>
                    <a:pt x="2335873" y="143014"/>
                  </a:lnTo>
                  <a:lnTo>
                    <a:pt x="2383548" y="143014"/>
                  </a:lnTo>
                  <a:lnTo>
                    <a:pt x="2383548" y="96024"/>
                  </a:lnTo>
                  <a:close/>
                </a:path>
                <a:path w="2526665" h="238759">
                  <a:moveTo>
                    <a:pt x="2478875" y="774"/>
                  </a:moveTo>
                  <a:lnTo>
                    <a:pt x="2431211" y="774"/>
                  </a:lnTo>
                  <a:lnTo>
                    <a:pt x="2383548" y="774"/>
                  </a:lnTo>
                  <a:lnTo>
                    <a:pt x="2383548" y="47764"/>
                  </a:lnTo>
                  <a:lnTo>
                    <a:pt x="2431211" y="47764"/>
                  </a:lnTo>
                  <a:lnTo>
                    <a:pt x="2478875" y="47764"/>
                  </a:lnTo>
                  <a:lnTo>
                    <a:pt x="2478875" y="774"/>
                  </a:lnTo>
                  <a:close/>
                </a:path>
                <a:path w="2526665" h="238759">
                  <a:moveTo>
                    <a:pt x="2478887" y="95338"/>
                  </a:moveTo>
                  <a:lnTo>
                    <a:pt x="2431211" y="95338"/>
                  </a:lnTo>
                  <a:lnTo>
                    <a:pt x="2431211" y="143014"/>
                  </a:lnTo>
                  <a:lnTo>
                    <a:pt x="2478887" y="143014"/>
                  </a:lnTo>
                  <a:lnTo>
                    <a:pt x="2478887" y="95338"/>
                  </a:lnTo>
                  <a:close/>
                </a:path>
                <a:path w="2526665" h="238759">
                  <a:moveTo>
                    <a:pt x="2526550" y="774"/>
                  </a:moveTo>
                  <a:lnTo>
                    <a:pt x="2478887" y="774"/>
                  </a:lnTo>
                  <a:lnTo>
                    <a:pt x="2478887" y="47764"/>
                  </a:lnTo>
                  <a:lnTo>
                    <a:pt x="2526550" y="47764"/>
                  </a:lnTo>
                  <a:lnTo>
                    <a:pt x="2526550" y="7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02043" y="7801394"/>
              <a:ext cx="2526665" cy="524510"/>
            </a:xfrm>
            <a:custGeom>
              <a:avLst/>
              <a:gdLst/>
              <a:ahLst/>
              <a:cxnLst/>
              <a:rect l="l" t="t" r="r" b="b"/>
              <a:pathLst>
                <a:path w="2526665" h="524509">
                  <a:moveTo>
                    <a:pt x="47675" y="333425"/>
                  </a:moveTo>
                  <a:lnTo>
                    <a:pt x="0" y="333425"/>
                  </a:lnTo>
                  <a:lnTo>
                    <a:pt x="0" y="381101"/>
                  </a:lnTo>
                  <a:lnTo>
                    <a:pt x="47675" y="381101"/>
                  </a:lnTo>
                  <a:lnTo>
                    <a:pt x="47675" y="333425"/>
                  </a:lnTo>
                  <a:close/>
                </a:path>
                <a:path w="2526665" h="524509">
                  <a:moveTo>
                    <a:pt x="143002" y="333425"/>
                  </a:moveTo>
                  <a:lnTo>
                    <a:pt x="95338" y="333425"/>
                  </a:lnTo>
                  <a:lnTo>
                    <a:pt x="95338" y="381101"/>
                  </a:lnTo>
                  <a:lnTo>
                    <a:pt x="95338" y="428764"/>
                  </a:lnTo>
                  <a:lnTo>
                    <a:pt x="47675" y="428764"/>
                  </a:lnTo>
                  <a:lnTo>
                    <a:pt x="47675" y="524116"/>
                  </a:lnTo>
                  <a:lnTo>
                    <a:pt x="95338" y="524116"/>
                  </a:lnTo>
                  <a:lnTo>
                    <a:pt x="143002" y="524116"/>
                  </a:lnTo>
                  <a:lnTo>
                    <a:pt x="143002" y="381101"/>
                  </a:lnTo>
                  <a:lnTo>
                    <a:pt x="143002" y="333425"/>
                  </a:lnTo>
                  <a:close/>
                </a:path>
                <a:path w="2526665" h="524509">
                  <a:moveTo>
                    <a:pt x="190690" y="428764"/>
                  </a:moveTo>
                  <a:lnTo>
                    <a:pt x="143014" y="428764"/>
                  </a:lnTo>
                  <a:lnTo>
                    <a:pt x="143014" y="476440"/>
                  </a:lnTo>
                  <a:lnTo>
                    <a:pt x="190690" y="476440"/>
                  </a:lnTo>
                  <a:lnTo>
                    <a:pt x="190690" y="428764"/>
                  </a:lnTo>
                  <a:close/>
                </a:path>
                <a:path w="2526665" h="524509">
                  <a:moveTo>
                    <a:pt x="381355" y="333425"/>
                  </a:moveTo>
                  <a:lnTo>
                    <a:pt x="333692" y="333425"/>
                  </a:lnTo>
                  <a:lnTo>
                    <a:pt x="286029" y="333425"/>
                  </a:lnTo>
                  <a:lnTo>
                    <a:pt x="238353" y="333425"/>
                  </a:lnTo>
                  <a:lnTo>
                    <a:pt x="238353" y="285750"/>
                  </a:lnTo>
                  <a:lnTo>
                    <a:pt x="190690" y="285750"/>
                  </a:lnTo>
                  <a:lnTo>
                    <a:pt x="190690" y="381101"/>
                  </a:lnTo>
                  <a:lnTo>
                    <a:pt x="238353" y="381101"/>
                  </a:lnTo>
                  <a:lnTo>
                    <a:pt x="286029" y="381101"/>
                  </a:lnTo>
                  <a:lnTo>
                    <a:pt x="333692" y="381101"/>
                  </a:lnTo>
                  <a:lnTo>
                    <a:pt x="381355" y="381101"/>
                  </a:lnTo>
                  <a:lnTo>
                    <a:pt x="381355" y="333425"/>
                  </a:lnTo>
                  <a:close/>
                </a:path>
                <a:path w="2526665" h="524509">
                  <a:moveTo>
                    <a:pt x="476707" y="333425"/>
                  </a:moveTo>
                  <a:lnTo>
                    <a:pt x="429044" y="333425"/>
                  </a:lnTo>
                  <a:lnTo>
                    <a:pt x="429044" y="285750"/>
                  </a:lnTo>
                  <a:lnTo>
                    <a:pt x="381368" y="285750"/>
                  </a:lnTo>
                  <a:lnTo>
                    <a:pt x="381368" y="381101"/>
                  </a:lnTo>
                  <a:lnTo>
                    <a:pt x="429044" y="381101"/>
                  </a:lnTo>
                  <a:lnTo>
                    <a:pt x="476707" y="381101"/>
                  </a:lnTo>
                  <a:lnTo>
                    <a:pt x="476707" y="333425"/>
                  </a:lnTo>
                  <a:close/>
                </a:path>
                <a:path w="2526665" h="524509">
                  <a:moveTo>
                    <a:pt x="762736" y="285750"/>
                  </a:moveTo>
                  <a:lnTo>
                    <a:pt x="715060" y="285750"/>
                  </a:lnTo>
                  <a:lnTo>
                    <a:pt x="715060" y="333425"/>
                  </a:lnTo>
                  <a:lnTo>
                    <a:pt x="762736" y="333425"/>
                  </a:lnTo>
                  <a:lnTo>
                    <a:pt x="762736" y="285750"/>
                  </a:lnTo>
                  <a:close/>
                </a:path>
                <a:path w="2526665" h="524509">
                  <a:moveTo>
                    <a:pt x="810412" y="333425"/>
                  </a:moveTo>
                  <a:lnTo>
                    <a:pt x="762736" y="333425"/>
                  </a:lnTo>
                  <a:lnTo>
                    <a:pt x="762736" y="381101"/>
                  </a:lnTo>
                  <a:lnTo>
                    <a:pt x="810412" y="381101"/>
                  </a:lnTo>
                  <a:lnTo>
                    <a:pt x="810412" y="333425"/>
                  </a:lnTo>
                  <a:close/>
                </a:path>
                <a:path w="2526665" h="524509">
                  <a:moveTo>
                    <a:pt x="810412" y="190500"/>
                  </a:moveTo>
                  <a:lnTo>
                    <a:pt x="762736" y="190500"/>
                  </a:lnTo>
                  <a:lnTo>
                    <a:pt x="762736" y="285750"/>
                  </a:lnTo>
                  <a:lnTo>
                    <a:pt x="810399" y="285750"/>
                  </a:lnTo>
                  <a:lnTo>
                    <a:pt x="810412" y="190500"/>
                  </a:lnTo>
                  <a:close/>
                </a:path>
                <a:path w="2526665" h="524509">
                  <a:moveTo>
                    <a:pt x="858075" y="238760"/>
                  </a:moveTo>
                  <a:lnTo>
                    <a:pt x="810412" y="238760"/>
                  </a:lnTo>
                  <a:lnTo>
                    <a:pt x="810412" y="285750"/>
                  </a:lnTo>
                  <a:lnTo>
                    <a:pt x="858075" y="285750"/>
                  </a:lnTo>
                  <a:lnTo>
                    <a:pt x="858075" y="238760"/>
                  </a:lnTo>
                  <a:close/>
                </a:path>
                <a:path w="2526665" h="524509">
                  <a:moveTo>
                    <a:pt x="905738" y="333425"/>
                  </a:moveTo>
                  <a:lnTo>
                    <a:pt x="858075" y="333425"/>
                  </a:lnTo>
                  <a:lnTo>
                    <a:pt x="858075" y="381101"/>
                  </a:lnTo>
                  <a:lnTo>
                    <a:pt x="905738" y="381101"/>
                  </a:lnTo>
                  <a:lnTo>
                    <a:pt x="905738" y="333425"/>
                  </a:lnTo>
                  <a:close/>
                </a:path>
                <a:path w="2526665" h="524509">
                  <a:moveTo>
                    <a:pt x="1287119" y="238760"/>
                  </a:moveTo>
                  <a:lnTo>
                    <a:pt x="1239443" y="238760"/>
                  </a:lnTo>
                  <a:lnTo>
                    <a:pt x="1239443" y="285750"/>
                  </a:lnTo>
                  <a:lnTo>
                    <a:pt x="1287119" y="285750"/>
                  </a:lnTo>
                  <a:lnTo>
                    <a:pt x="1287119" y="238760"/>
                  </a:lnTo>
                  <a:close/>
                </a:path>
                <a:path w="2526665" h="524509">
                  <a:moveTo>
                    <a:pt x="1382458" y="143510"/>
                  </a:moveTo>
                  <a:lnTo>
                    <a:pt x="1334782" y="143510"/>
                  </a:lnTo>
                  <a:lnTo>
                    <a:pt x="1334782" y="285750"/>
                  </a:lnTo>
                  <a:lnTo>
                    <a:pt x="1334782" y="333425"/>
                  </a:lnTo>
                  <a:lnTo>
                    <a:pt x="1287119" y="333425"/>
                  </a:lnTo>
                  <a:lnTo>
                    <a:pt x="1239443" y="333425"/>
                  </a:lnTo>
                  <a:lnTo>
                    <a:pt x="1191768" y="333425"/>
                  </a:lnTo>
                  <a:lnTo>
                    <a:pt x="1191768" y="285750"/>
                  </a:lnTo>
                  <a:lnTo>
                    <a:pt x="1191768" y="143510"/>
                  </a:lnTo>
                  <a:lnTo>
                    <a:pt x="1144104" y="143510"/>
                  </a:lnTo>
                  <a:lnTo>
                    <a:pt x="1144104" y="238760"/>
                  </a:lnTo>
                  <a:lnTo>
                    <a:pt x="1144104" y="285750"/>
                  </a:lnTo>
                  <a:lnTo>
                    <a:pt x="1144104" y="333425"/>
                  </a:lnTo>
                  <a:lnTo>
                    <a:pt x="1096429" y="333425"/>
                  </a:lnTo>
                  <a:lnTo>
                    <a:pt x="1096429" y="285750"/>
                  </a:lnTo>
                  <a:lnTo>
                    <a:pt x="1144104" y="285750"/>
                  </a:lnTo>
                  <a:lnTo>
                    <a:pt x="1144104" y="238760"/>
                  </a:lnTo>
                  <a:lnTo>
                    <a:pt x="1096429" y="238760"/>
                  </a:lnTo>
                  <a:lnTo>
                    <a:pt x="1096429" y="190500"/>
                  </a:lnTo>
                  <a:lnTo>
                    <a:pt x="1048753" y="190500"/>
                  </a:lnTo>
                  <a:lnTo>
                    <a:pt x="1048753" y="285750"/>
                  </a:lnTo>
                  <a:lnTo>
                    <a:pt x="1001090" y="285750"/>
                  </a:lnTo>
                  <a:lnTo>
                    <a:pt x="1001090" y="190500"/>
                  </a:lnTo>
                  <a:lnTo>
                    <a:pt x="953414" y="190500"/>
                  </a:lnTo>
                  <a:lnTo>
                    <a:pt x="953414" y="0"/>
                  </a:lnTo>
                  <a:lnTo>
                    <a:pt x="905738" y="0"/>
                  </a:lnTo>
                  <a:lnTo>
                    <a:pt x="905738" y="143510"/>
                  </a:lnTo>
                  <a:lnTo>
                    <a:pt x="858075" y="143510"/>
                  </a:lnTo>
                  <a:lnTo>
                    <a:pt x="858075" y="238760"/>
                  </a:lnTo>
                  <a:lnTo>
                    <a:pt x="905738" y="238760"/>
                  </a:lnTo>
                  <a:lnTo>
                    <a:pt x="953414" y="238760"/>
                  </a:lnTo>
                  <a:lnTo>
                    <a:pt x="953414" y="285750"/>
                  </a:lnTo>
                  <a:lnTo>
                    <a:pt x="905738" y="285750"/>
                  </a:lnTo>
                  <a:lnTo>
                    <a:pt x="905738" y="333425"/>
                  </a:lnTo>
                  <a:lnTo>
                    <a:pt x="953414" y="333425"/>
                  </a:lnTo>
                  <a:lnTo>
                    <a:pt x="1001090" y="333425"/>
                  </a:lnTo>
                  <a:lnTo>
                    <a:pt x="1001090" y="381101"/>
                  </a:lnTo>
                  <a:lnTo>
                    <a:pt x="1382458" y="381101"/>
                  </a:lnTo>
                  <a:lnTo>
                    <a:pt x="1382445" y="285750"/>
                  </a:lnTo>
                  <a:lnTo>
                    <a:pt x="1382458" y="143510"/>
                  </a:lnTo>
                  <a:close/>
                </a:path>
                <a:path w="2526665" h="524509">
                  <a:moveTo>
                    <a:pt x="1430121" y="285750"/>
                  </a:moveTo>
                  <a:lnTo>
                    <a:pt x="1382458" y="285750"/>
                  </a:lnTo>
                  <a:lnTo>
                    <a:pt x="1382458" y="333425"/>
                  </a:lnTo>
                  <a:lnTo>
                    <a:pt x="1430121" y="333425"/>
                  </a:lnTo>
                  <a:lnTo>
                    <a:pt x="1430121" y="285750"/>
                  </a:lnTo>
                  <a:close/>
                </a:path>
                <a:path w="2526665" h="524509">
                  <a:moveTo>
                    <a:pt x="1477797" y="333425"/>
                  </a:moveTo>
                  <a:lnTo>
                    <a:pt x="1430121" y="333425"/>
                  </a:lnTo>
                  <a:lnTo>
                    <a:pt x="1430121" y="381101"/>
                  </a:lnTo>
                  <a:lnTo>
                    <a:pt x="1477797" y="381101"/>
                  </a:lnTo>
                  <a:lnTo>
                    <a:pt x="1477797" y="333425"/>
                  </a:lnTo>
                  <a:close/>
                </a:path>
                <a:path w="2526665" h="524509">
                  <a:moveTo>
                    <a:pt x="1525460" y="285750"/>
                  </a:moveTo>
                  <a:lnTo>
                    <a:pt x="1477797" y="285750"/>
                  </a:lnTo>
                  <a:lnTo>
                    <a:pt x="1477797" y="333425"/>
                  </a:lnTo>
                  <a:lnTo>
                    <a:pt x="1525460" y="333425"/>
                  </a:lnTo>
                  <a:lnTo>
                    <a:pt x="1525460" y="285750"/>
                  </a:lnTo>
                  <a:close/>
                </a:path>
                <a:path w="2526665" h="524509">
                  <a:moveTo>
                    <a:pt x="1525460" y="95250"/>
                  </a:moveTo>
                  <a:lnTo>
                    <a:pt x="1477797" y="95250"/>
                  </a:lnTo>
                  <a:lnTo>
                    <a:pt x="1477797" y="143510"/>
                  </a:lnTo>
                  <a:lnTo>
                    <a:pt x="1430121" y="143510"/>
                  </a:lnTo>
                  <a:lnTo>
                    <a:pt x="1430121" y="238760"/>
                  </a:lnTo>
                  <a:lnTo>
                    <a:pt x="1477797" y="238760"/>
                  </a:lnTo>
                  <a:lnTo>
                    <a:pt x="1525460" y="238760"/>
                  </a:lnTo>
                  <a:lnTo>
                    <a:pt x="1525460" y="95250"/>
                  </a:lnTo>
                  <a:close/>
                </a:path>
                <a:path w="2526665" h="524509">
                  <a:moveTo>
                    <a:pt x="1668475" y="238760"/>
                  </a:moveTo>
                  <a:lnTo>
                    <a:pt x="1620812" y="238760"/>
                  </a:lnTo>
                  <a:lnTo>
                    <a:pt x="1620812" y="190500"/>
                  </a:lnTo>
                  <a:lnTo>
                    <a:pt x="1573136" y="190500"/>
                  </a:lnTo>
                  <a:lnTo>
                    <a:pt x="1573136" y="285750"/>
                  </a:lnTo>
                  <a:lnTo>
                    <a:pt x="1620812" y="285750"/>
                  </a:lnTo>
                  <a:lnTo>
                    <a:pt x="1668475" y="285750"/>
                  </a:lnTo>
                  <a:lnTo>
                    <a:pt x="1668475" y="238760"/>
                  </a:lnTo>
                  <a:close/>
                </a:path>
                <a:path w="2526665" h="524509">
                  <a:moveTo>
                    <a:pt x="1716151" y="48260"/>
                  </a:moveTo>
                  <a:lnTo>
                    <a:pt x="1668475" y="48260"/>
                  </a:lnTo>
                  <a:lnTo>
                    <a:pt x="1668475" y="238760"/>
                  </a:lnTo>
                  <a:lnTo>
                    <a:pt x="1716151" y="238760"/>
                  </a:lnTo>
                  <a:lnTo>
                    <a:pt x="1716151" y="48260"/>
                  </a:lnTo>
                  <a:close/>
                </a:path>
                <a:path w="2526665" h="524509">
                  <a:moveTo>
                    <a:pt x="1763826" y="333425"/>
                  </a:moveTo>
                  <a:lnTo>
                    <a:pt x="1716151" y="333425"/>
                  </a:lnTo>
                  <a:lnTo>
                    <a:pt x="1716151" y="285750"/>
                  </a:lnTo>
                  <a:lnTo>
                    <a:pt x="1668475" y="285750"/>
                  </a:lnTo>
                  <a:lnTo>
                    <a:pt x="1668475" y="333425"/>
                  </a:lnTo>
                  <a:lnTo>
                    <a:pt x="1620812" y="333425"/>
                  </a:lnTo>
                  <a:lnTo>
                    <a:pt x="1620812" y="381101"/>
                  </a:lnTo>
                  <a:lnTo>
                    <a:pt x="1668475" y="381101"/>
                  </a:lnTo>
                  <a:lnTo>
                    <a:pt x="1716151" y="381101"/>
                  </a:lnTo>
                  <a:lnTo>
                    <a:pt x="1763826" y="381101"/>
                  </a:lnTo>
                  <a:lnTo>
                    <a:pt x="1763826" y="333425"/>
                  </a:lnTo>
                  <a:close/>
                </a:path>
                <a:path w="2526665" h="524509">
                  <a:moveTo>
                    <a:pt x="1906828" y="238760"/>
                  </a:moveTo>
                  <a:lnTo>
                    <a:pt x="1859165" y="238760"/>
                  </a:lnTo>
                  <a:lnTo>
                    <a:pt x="1859165" y="190500"/>
                  </a:lnTo>
                  <a:lnTo>
                    <a:pt x="1811489" y="190500"/>
                  </a:lnTo>
                  <a:lnTo>
                    <a:pt x="1811489" y="238760"/>
                  </a:lnTo>
                  <a:lnTo>
                    <a:pt x="1763826" y="238760"/>
                  </a:lnTo>
                  <a:lnTo>
                    <a:pt x="1716151" y="238760"/>
                  </a:lnTo>
                  <a:lnTo>
                    <a:pt x="1716151" y="285750"/>
                  </a:lnTo>
                  <a:lnTo>
                    <a:pt x="1763826" y="285750"/>
                  </a:lnTo>
                  <a:lnTo>
                    <a:pt x="1811489" y="285750"/>
                  </a:lnTo>
                  <a:lnTo>
                    <a:pt x="1859165" y="285750"/>
                  </a:lnTo>
                  <a:lnTo>
                    <a:pt x="1859165" y="333425"/>
                  </a:lnTo>
                  <a:lnTo>
                    <a:pt x="1906828" y="333425"/>
                  </a:lnTo>
                  <a:lnTo>
                    <a:pt x="1906828" y="285750"/>
                  </a:lnTo>
                  <a:lnTo>
                    <a:pt x="1906828" y="238760"/>
                  </a:lnTo>
                  <a:close/>
                </a:path>
                <a:path w="2526665" h="524509">
                  <a:moveTo>
                    <a:pt x="2049843" y="285750"/>
                  </a:moveTo>
                  <a:lnTo>
                    <a:pt x="2002167" y="285750"/>
                  </a:lnTo>
                  <a:lnTo>
                    <a:pt x="2002167" y="333425"/>
                  </a:lnTo>
                  <a:lnTo>
                    <a:pt x="2049843" y="333425"/>
                  </a:lnTo>
                  <a:lnTo>
                    <a:pt x="2049843" y="285750"/>
                  </a:lnTo>
                  <a:close/>
                </a:path>
                <a:path w="2526665" h="524509">
                  <a:moveTo>
                    <a:pt x="2240534" y="238760"/>
                  </a:moveTo>
                  <a:lnTo>
                    <a:pt x="2192858" y="238760"/>
                  </a:lnTo>
                  <a:lnTo>
                    <a:pt x="2192858" y="285750"/>
                  </a:lnTo>
                  <a:lnTo>
                    <a:pt x="2240534" y="285750"/>
                  </a:lnTo>
                  <a:lnTo>
                    <a:pt x="2240534" y="238760"/>
                  </a:lnTo>
                  <a:close/>
                </a:path>
                <a:path w="2526665" h="524509">
                  <a:moveTo>
                    <a:pt x="2431211" y="333425"/>
                  </a:moveTo>
                  <a:lnTo>
                    <a:pt x="2383548" y="333425"/>
                  </a:lnTo>
                  <a:lnTo>
                    <a:pt x="2383548" y="381101"/>
                  </a:lnTo>
                  <a:lnTo>
                    <a:pt x="2431211" y="381101"/>
                  </a:lnTo>
                  <a:lnTo>
                    <a:pt x="2431211" y="333425"/>
                  </a:lnTo>
                  <a:close/>
                </a:path>
                <a:path w="2526665" h="524509">
                  <a:moveTo>
                    <a:pt x="2478875" y="190500"/>
                  </a:moveTo>
                  <a:lnTo>
                    <a:pt x="2431211" y="190500"/>
                  </a:lnTo>
                  <a:lnTo>
                    <a:pt x="2431211" y="143510"/>
                  </a:lnTo>
                  <a:lnTo>
                    <a:pt x="2383548" y="143510"/>
                  </a:lnTo>
                  <a:lnTo>
                    <a:pt x="2383548" y="190500"/>
                  </a:lnTo>
                  <a:lnTo>
                    <a:pt x="2335873" y="190500"/>
                  </a:lnTo>
                  <a:lnTo>
                    <a:pt x="2335873" y="95250"/>
                  </a:lnTo>
                  <a:lnTo>
                    <a:pt x="2288197" y="95250"/>
                  </a:lnTo>
                  <a:lnTo>
                    <a:pt x="2288197" y="285750"/>
                  </a:lnTo>
                  <a:lnTo>
                    <a:pt x="2288197" y="333425"/>
                  </a:lnTo>
                  <a:lnTo>
                    <a:pt x="2240534" y="333425"/>
                  </a:lnTo>
                  <a:lnTo>
                    <a:pt x="2192858" y="333425"/>
                  </a:lnTo>
                  <a:lnTo>
                    <a:pt x="2145182" y="333425"/>
                  </a:lnTo>
                  <a:lnTo>
                    <a:pt x="2145182" y="285750"/>
                  </a:lnTo>
                  <a:lnTo>
                    <a:pt x="2145182" y="95250"/>
                  </a:lnTo>
                  <a:lnTo>
                    <a:pt x="2097506" y="95250"/>
                  </a:lnTo>
                  <a:lnTo>
                    <a:pt x="2097506" y="143510"/>
                  </a:lnTo>
                  <a:lnTo>
                    <a:pt x="2049843" y="143510"/>
                  </a:lnTo>
                  <a:lnTo>
                    <a:pt x="2049843" y="190500"/>
                  </a:lnTo>
                  <a:lnTo>
                    <a:pt x="2002167" y="190500"/>
                  </a:lnTo>
                  <a:lnTo>
                    <a:pt x="1954491" y="190500"/>
                  </a:lnTo>
                  <a:lnTo>
                    <a:pt x="1954491" y="238760"/>
                  </a:lnTo>
                  <a:lnTo>
                    <a:pt x="1906841" y="238760"/>
                  </a:lnTo>
                  <a:lnTo>
                    <a:pt x="1906841" y="285750"/>
                  </a:lnTo>
                  <a:lnTo>
                    <a:pt x="1906841" y="333425"/>
                  </a:lnTo>
                  <a:lnTo>
                    <a:pt x="1954491" y="333425"/>
                  </a:lnTo>
                  <a:lnTo>
                    <a:pt x="1954491" y="285750"/>
                  </a:lnTo>
                  <a:lnTo>
                    <a:pt x="2002167" y="285750"/>
                  </a:lnTo>
                  <a:lnTo>
                    <a:pt x="2002167" y="238760"/>
                  </a:lnTo>
                  <a:lnTo>
                    <a:pt x="2049843" y="238760"/>
                  </a:lnTo>
                  <a:lnTo>
                    <a:pt x="2049843" y="285750"/>
                  </a:lnTo>
                  <a:lnTo>
                    <a:pt x="2097506" y="285750"/>
                  </a:lnTo>
                  <a:lnTo>
                    <a:pt x="2097506" y="333425"/>
                  </a:lnTo>
                  <a:lnTo>
                    <a:pt x="2049843" y="333425"/>
                  </a:lnTo>
                  <a:lnTo>
                    <a:pt x="2049843" y="381101"/>
                  </a:lnTo>
                  <a:lnTo>
                    <a:pt x="2335873" y="381101"/>
                  </a:lnTo>
                  <a:lnTo>
                    <a:pt x="2335873" y="333425"/>
                  </a:lnTo>
                  <a:lnTo>
                    <a:pt x="2383548" y="333425"/>
                  </a:lnTo>
                  <a:lnTo>
                    <a:pt x="2383548" y="285750"/>
                  </a:lnTo>
                  <a:lnTo>
                    <a:pt x="2431211" y="285750"/>
                  </a:lnTo>
                  <a:lnTo>
                    <a:pt x="2431211" y="238760"/>
                  </a:lnTo>
                  <a:lnTo>
                    <a:pt x="2478875" y="238760"/>
                  </a:lnTo>
                  <a:lnTo>
                    <a:pt x="2478875" y="190500"/>
                  </a:lnTo>
                  <a:close/>
                </a:path>
                <a:path w="2526665" h="524509">
                  <a:moveTo>
                    <a:pt x="2526550" y="285750"/>
                  </a:moveTo>
                  <a:lnTo>
                    <a:pt x="2478875" y="285750"/>
                  </a:lnTo>
                  <a:lnTo>
                    <a:pt x="2478875" y="381101"/>
                  </a:lnTo>
                  <a:lnTo>
                    <a:pt x="2526550" y="381101"/>
                  </a:lnTo>
                  <a:lnTo>
                    <a:pt x="2526550" y="285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3411" y="7706144"/>
              <a:ext cx="2145665" cy="381000"/>
            </a:xfrm>
            <a:custGeom>
              <a:avLst/>
              <a:gdLst/>
              <a:ahLst/>
              <a:cxnLst/>
              <a:rect l="l" t="t" r="r" b="b"/>
              <a:pathLst>
                <a:path w="2145665" h="381000">
                  <a:moveTo>
                    <a:pt x="47675" y="47320"/>
                  </a:moveTo>
                  <a:lnTo>
                    <a:pt x="0" y="47320"/>
                  </a:lnTo>
                  <a:lnTo>
                    <a:pt x="0" y="94983"/>
                  </a:lnTo>
                  <a:lnTo>
                    <a:pt x="47675" y="94983"/>
                  </a:lnTo>
                  <a:lnTo>
                    <a:pt x="47675" y="47320"/>
                  </a:lnTo>
                  <a:close/>
                </a:path>
                <a:path w="2145665" h="381000">
                  <a:moveTo>
                    <a:pt x="190677" y="237985"/>
                  </a:moveTo>
                  <a:lnTo>
                    <a:pt x="143002" y="237985"/>
                  </a:lnTo>
                  <a:lnTo>
                    <a:pt x="95338" y="237985"/>
                  </a:lnTo>
                  <a:lnTo>
                    <a:pt x="95338" y="285661"/>
                  </a:lnTo>
                  <a:lnTo>
                    <a:pt x="143002" y="285661"/>
                  </a:lnTo>
                  <a:lnTo>
                    <a:pt x="143002" y="333336"/>
                  </a:lnTo>
                  <a:lnTo>
                    <a:pt x="95338" y="333336"/>
                  </a:lnTo>
                  <a:lnTo>
                    <a:pt x="95338" y="381000"/>
                  </a:lnTo>
                  <a:lnTo>
                    <a:pt x="143002" y="381000"/>
                  </a:lnTo>
                  <a:lnTo>
                    <a:pt x="190677" y="381000"/>
                  </a:lnTo>
                  <a:lnTo>
                    <a:pt x="190677" y="237985"/>
                  </a:lnTo>
                  <a:close/>
                </a:path>
                <a:path w="2145665" h="381000">
                  <a:moveTo>
                    <a:pt x="238340" y="142659"/>
                  </a:moveTo>
                  <a:lnTo>
                    <a:pt x="190677" y="142659"/>
                  </a:lnTo>
                  <a:lnTo>
                    <a:pt x="190677" y="94983"/>
                  </a:lnTo>
                  <a:lnTo>
                    <a:pt x="143002" y="94983"/>
                  </a:lnTo>
                  <a:lnTo>
                    <a:pt x="95338" y="94983"/>
                  </a:lnTo>
                  <a:lnTo>
                    <a:pt x="95338" y="142659"/>
                  </a:lnTo>
                  <a:lnTo>
                    <a:pt x="47675" y="142659"/>
                  </a:lnTo>
                  <a:lnTo>
                    <a:pt x="0" y="142659"/>
                  </a:lnTo>
                  <a:lnTo>
                    <a:pt x="0" y="381000"/>
                  </a:lnTo>
                  <a:lnTo>
                    <a:pt x="47675" y="381000"/>
                  </a:lnTo>
                  <a:lnTo>
                    <a:pt x="47675" y="190334"/>
                  </a:lnTo>
                  <a:lnTo>
                    <a:pt x="95338" y="190334"/>
                  </a:lnTo>
                  <a:lnTo>
                    <a:pt x="143002" y="190334"/>
                  </a:lnTo>
                  <a:lnTo>
                    <a:pt x="190677" y="190334"/>
                  </a:lnTo>
                  <a:lnTo>
                    <a:pt x="190677" y="237985"/>
                  </a:lnTo>
                  <a:lnTo>
                    <a:pt x="238340" y="237985"/>
                  </a:lnTo>
                  <a:lnTo>
                    <a:pt x="238340" y="142659"/>
                  </a:lnTo>
                  <a:close/>
                </a:path>
                <a:path w="2145665" h="381000">
                  <a:moveTo>
                    <a:pt x="238340" y="47320"/>
                  </a:moveTo>
                  <a:lnTo>
                    <a:pt x="190677" y="47320"/>
                  </a:lnTo>
                  <a:lnTo>
                    <a:pt x="190677" y="94983"/>
                  </a:lnTo>
                  <a:lnTo>
                    <a:pt x="238340" y="94983"/>
                  </a:lnTo>
                  <a:lnTo>
                    <a:pt x="238340" y="47320"/>
                  </a:lnTo>
                  <a:close/>
                </a:path>
                <a:path w="2145665" h="381000">
                  <a:moveTo>
                    <a:pt x="286029" y="0"/>
                  </a:moveTo>
                  <a:lnTo>
                    <a:pt x="238353" y="0"/>
                  </a:lnTo>
                  <a:lnTo>
                    <a:pt x="238353" y="48260"/>
                  </a:lnTo>
                  <a:lnTo>
                    <a:pt x="286029" y="48260"/>
                  </a:lnTo>
                  <a:lnTo>
                    <a:pt x="286029" y="0"/>
                  </a:lnTo>
                  <a:close/>
                </a:path>
                <a:path w="2145665" h="381000">
                  <a:moveTo>
                    <a:pt x="333692" y="143510"/>
                  </a:moveTo>
                  <a:lnTo>
                    <a:pt x="286029" y="143510"/>
                  </a:lnTo>
                  <a:lnTo>
                    <a:pt x="286029" y="95250"/>
                  </a:lnTo>
                  <a:lnTo>
                    <a:pt x="238353" y="95250"/>
                  </a:lnTo>
                  <a:lnTo>
                    <a:pt x="238353" y="238760"/>
                  </a:lnTo>
                  <a:lnTo>
                    <a:pt x="286029" y="238760"/>
                  </a:lnTo>
                  <a:lnTo>
                    <a:pt x="286029" y="190500"/>
                  </a:lnTo>
                  <a:lnTo>
                    <a:pt x="333692" y="190500"/>
                  </a:lnTo>
                  <a:lnTo>
                    <a:pt x="333692" y="143510"/>
                  </a:lnTo>
                  <a:close/>
                </a:path>
                <a:path w="2145665" h="381000">
                  <a:moveTo>
                    <a:pt x="381368" y="190500"/>
                  </a:moveTo>
                  <a:lnTo>
                    <a:pt x="333692" y="190500"/>
                  </a:lnTo>
                  <a:lnTo>
                    <a:pt x="333692" y="238760"/>
                  </a:lnTo>
                  <a:lnTo>
                    <a:pt x="381368" y="238760"/>
                  </a:lnTo>
                  <a:lnTo>
                    <a:pt x="381368" y="190500"/>
                  </a:lnTo>
                  <a:close/>
                </a:path>
                <a:path w="2145665" h="381000">
                  <a:moveTo>
                    <a:pt x="381368" y="48260"/>
                  </a:moveTo>
                  <a:lnTo>
                    <a:pt x="333692" y="48260"/>
                  </a:lnTo>
                  <a:lnTo>
                    <a:pt x="333692" y="95250"/>
                  </a:lnTo>
                  <a:lnTo>
                    <a:pt x="381368" y="95250"/>
                  </a:lnTo>
                  <a:lnTo>
                    <a:pt x="381368" y="48260"/>
                  </a:lnTo>
                  <a:close/>
                </a:path>
                <a:path w="2145665" h="381000">
                  <a:moveTo>
                    <a:pt x="476707" y="238760"/>
                  </a:moveTo>
                  <a:lnTo>
                    <a:pt x="429031" y="238760"/>
                  </a:lnTo>
                  <a:lnTo>
                    <a:pt x="429031" y="285750"/>
                  </a:lnTo>
                  <a:lnTo>
                    <a:pt x="476707" y="285750"/>
                  </a:lnTo>
                  <a:lnTo>
                    <a:pt x="476707" y="238760"/>
                  </a:lnTo>
                  <a:close/>
                </a:path>
                <a:path w="2145665" h="381000">
                  <a:moveTo>
                    <a:pt x="524370" y="95250"/>
                  </a:moveTo>
                  <a:lnTo>
                    <a:pt x="476707" y="95250"/>
                  </a:lnTo>
                  <a:lnTo>
                    <a:pt x="476707" y="143510"/>
                  </a:lnTo>
                  <a:lnTo>
                    <a:pt x="524370" y="143510"/>
                  </a:lnTo>
                  <a:lnTo>
                    <a:pt x="524370" y="95250"/>
                  </a:lnTo>
                  <a:close/>
                </a:path>
                <a:path w="2145665" h="381000">
                  <a:moveTo>
                    <a:pt x="524370" y="0"/>
                  </a:moveTo>
                  <a:lnTo>
                    <a:pt x="476707" y="0"/>
                  </a:lnTo>
                  <a:lnTo>
                    <a:pt x="476707" y="48260"/>
                  </a:lnTo>
                  <a:lnTo>
                    <a:pt x="524370" y="48260"/>
                  </a:lnTo>
                  <a:lnTo>
                    <a:pt x="524370" y="0"/>
                  </a:lnTo>
                  <a:close/>
                </a:path>
                <a:path w="2145665" h="381000">
                  <a:moveTo>
                    <a:pt x="619721" y="190500"/>
                  </a:moveTo>
                  <a:lnTo>
                    <a:pt x="572046" y="190500"/>
                  </a:lnTo>
                  <a:lnTo>
                    <a:pt x="572046" y="238760"/>
                  </a:lnTo>
                  <a:lnTo>
                    <a:pt x="619721" y="238760"/>
                  </a:lnTo>
                  <a:lnTo>
                    <a:pt x="619721" y="190500"/>
                  </a:lnTo>
                  <a:close/>
                </a:path>
                <a:path w="2145665" h="381000">
                  <a:moveTo>
                    <a:pt x="715060" y="190500"/>
                  </a:moveTo>
                  <a:lnTo>
                    <a:pt x="667385" y="190500"/>
                  </a:lnTo>
                  <a:lnTo>
                    <a:pt x="667385" y="238760"/>
                  </a:lnTo>
                  <a:lnTo>
                    <a:pt x="715060" y="238760"/>
                  </a:lnTo>
                  <a:lnTo>
                    <a:pt x="715060" y="190500"/>
                  </a:lnTo>
                  <a:close/>
                </a:path>
                <a:path w="2145665" h="381000">
                  <a:moveTo>
                    <a:pt x="762736" y="48260"/>
                  </a:moveTo>
                  <a:lnTo>
                    <a:pt x="715060" y="48260"/>
                  </a:lnTo>
                  <a:lnTo>
                    <a:pt x="715060" y="0"/>
                  </a:lnTo>
                  <a:lnTo>
                    <a:pt x="667385" y="0"/>
                  </a:lnTo>
                  <a:lnTo>
                    <a:pt x="619721" y="0"/>
                  </a:lnTo>
                  <a:lnTo>
                    <a:pt x="572046" y="0"/>
                  </a:lnTo>
                  <a:lnTo>
                    <a:pt x="572046" y="48260"/>
                  </a:lnTo>
                  <a:lnTo>
                    <a:pt x="619721" y="48260"/>
                  </a:lnTo>
                  <a:lnTo>
                    <a:pt x="619721" y="95250"/>
                  </a:lnTo>
                  <a:lnTo>
                    <a:pt x="572046" y="95250"/>
                  </a:lnTo>
                  <a:lnTo>
                    <a:pt x="572046" y="143510"/>
                  </a:lnTo>
                  <a:lnTo>
                    <a:pt x="619721" y="143510"/>
                  </a:lnTo>
                  <a:lnTo>
                    <a:pt x="667385" y="143510"/>
                  </a:lnTo>
                  <a:lnTo>
                    <a:pt x="667385" y="95250"/>
                  </a:lnTo>
                  <a:lnTo>
                    <a:pt x="715060" y="95250"/>
                  </a:lnTo>
                  <a:lnTo>
                    <a:pt x="715060" y="143510"/>
                  </a:lnTo>
                  <a:lnTo>
                    <a:pt x="762736" y="143510"/>
                  </a:lnTo>
                  <a:lnTo>
                    <a:pt x="762736" y="48260"/>
                  </a:lnTo>
                  <a:close/>
                </a:path>
                <a:path w="2145665" h="381000">
                  <a:moveTo>
                    <a:pt x="858075" y="0"/>
                  </a:moveTo>
                  <a:lnTo>
                    <a:pt x="810399" y="0"/>
                  </a:lnTo>
                  <a:lnTo>
                    <a:pt x="762736" y="0"/>
                  </a:lnTo>
                  <a:lnTo>
                    <a:pt x="762736" y="48260"/>
                  </a:lnTo>
                  <a:lnTo>
                    <a:pt x="810399" y="48260"/>
                  </a:lnTo>
                  <a:lnTo>
                    <a:pt x="858075" y="48260"/>
                  </a:lnTo>
                  <a:lnTo>
                    <a:pt x="858075" y="0"/>
                  </a:lnTo>
                  <a:close/>
                </a:path>
                <a:path w="2145665" h="381000">
                  <a:moveTo>
                    <a:pt x="953414" y="238760"/>
                  </a:moveTo>
                  <a:lnTo>
                    <a:pt x="905751" y="238760"/>
                  </a:lnTo>
                  <a:lnTo>
                    <a:pt x="858075" y="238760"/>
                  </a:lnTo>
                  <a:lnTo>
                    <a:pt x="810399" y="238760"/>
                  </a:lnTo>
                  <a:lnTo>
                    <a:pt x="810399" y="285750"/>
                  </a:lnTo>
                  <a:lnTo>
                    <a:pt x="858075" y="285750"/>
                  </a:lnTo>
                  <a:lnTo>
                    <a:pt x="905751" y="285750"/>
                  </a:lnTo>
                  <a:lnTo>
                    <a:pt x="953414" y="285750"/>
                  </a:lnTo>
                  <a:lnTo>
                    <a:pt x="953414" y="238760"/>
                  </a:lnTo>
                  <a:close/>
                </a:path>
                <a:path w="2145665" h="381000">
                  <a:moveTo>
                    <a:pt x="953414" y="143510"/>
                  </a:moveTo>
                  <a:lnTo>
                    <a:pt x="905751" y="143510"/>
                  </a:lnTo>
                  <a:lnTo>
                    <a:pt x="905751" y="95250"/>
                  </a:lnTo>
                  <a:lnTo>
                    <a:pt x="858075" y="95250"/>
                  </a:lnTo>
                  <a:lnTo>
                    <a:pt x="810399" y="95250"/>
                  </a:lnTo>
                  <a:lnTo>
                    <a:pt x="810399" y="143510"/>
                  </a:lnTo>
                  <a:lnTo>
                    <a:pt x="762736" y="143510"/>
                  </a:lnTo>
                  <a:lnTo>
                    <a:pt x="762736" y="190500"/>
                  </a:lnTo>
                  <a:lnTo>
                    <a:pt x="810399" y="190500"/>
                  </a:lnTo>
                  <a:lnTo>
                    <a:pt x="858075" y="190500"/>
                  </a:lnTo>
                  <a:lnTo>
                    <a:pt x="905751" y="190500"/>
                  </a:lnTo>
                  <a:lnTo>
                    <a:pt x="953414" y="190500"/>
                  </a:lnTo>
                  <a:lnTo>
                    <a:pt x="953414" y="143510"/>
                  </a:lnTo>
                  <a:close/>
                </a:path>
                <a:path w="2145665" h="381000">
                  <a:moveTo>
                    <a:pt x="1191768" y="238760"/>
                  </a:moveTo>
                  <a:lnTo>
                    <a:pt x="1144092" y="238760"/>
                  </a:lnTo>
                  <a:lnTo>
                    <a:pt x="1144092" y="285750"/>
                  </a:lnTo>
                  <a:lnTo>
                    <a:pt x="1191768" y="285750"/>
                  </a:lnTo>
                  <a:lnTo>
                    <a:pt x="1191768" y="238760"/>
                  </a:lnTo>
                  <a:close/>
                </a:path>
                <a:path w="2145665" h="381000">
                  <a:moveTo>
                    <a:pt x="1287106" y="190500"/>
                  </a:moveTo>
                  <a:lnTo>
                    <a:pt x="1239443" y="190500"/>
                  </a:lnTo>
                  <a:lnTo>
                    <a:pt x="1239443" y="285750"/>
                  </a:lnTo>
                  <a:lnTo>
                    <a:pt x="1287106" y="285750"/>
                  </a:lnTo>
                  <a:lnTo>
                    <a:pt x="1287106" y="190500"/>
                  </a:lnTo>
                  <a:close/>
                </a:path>
                <a:path w="2145665" h="381000">
                  <a:moveTo>
                    <a:pt x="1334782" y="48260"/>
                  </a:moveTo>
                  <a:lnTo>
                    <a:pt x="1287106" y="48260"/>
                  </a:lnTo>
                  <a:lnTo>
                    <a:pt x="1287106" y="0"/>
                  </a:lnTo>
                  <a:lnTo>
                    <a:pt x="1239443" y="0"/>
                  </a:lnTo>
                  <a:lnTo>
                    <a:pt x="1239443" y="48260"/>
                  </a:lnTo>
                  <a:lnTo>
                    <a:pt x="1191768" y="48260"/>
                  </a:lnTo>
                  <a:lnTo>
                    <a:pt x="1144092" y="48260"/>
                  </a:lnTo>
                  <a:lnTo>
                    <a:pt x="1144092" y="0"/>
                  </a:lnTo>
                  <a:lnTo>
                    <a:pt x="1096429" y="0"/>
                  </a:lnTo>
                  <a:lnTo>
                    <a:pt x="1048753" y="0"/>
                  </a:lnTo>
                  <a:lnTo>
                    <a:pt x="1048753" y="48260"/>
                  </a:lnTo>
                  <a:lnTo>
                    <a:pt x="1048753" y="95250"/>
                  </a:lnTo>
                  <a:lnTo>
                    <a:pt x="1048753" y="143510"/>
                  </a:lnTo>
                  <a:lnTo>
                    <a:pt x="1001090" y="143510"/>
                  </a:lnTo>
                  <a:lnTo>
                    <a:pt x="1001090" y="95250"/>
                  </a:lnTo>
                  <a:lnTo>
                    <a:pt x="1048753" y="95250"/>
                  </a:lnTo>
                  <a:lnTo>
                    <a:pt x="1048753" y="48260"/>
                  </a:lnTo>
                  <a:lnTo>
                    <a:pt x="1001090" y="48260"/>
                  </a:lnTo>
                  <a:lnTo>
                    <a:pt x="1001090" y="0"/>
                  </a:lnTo>
                  <a:lnTo>
                    <a:pt x="953414" y="0"/>
                  </a:lnTo>
                  <a:lnTo>
                    <a:pt x="953414" y="143510"/>
                  </a:lnTo>
                  <a:lnTo>
                    <a:pt x="1001077" y="143510"/>
                  </a:lnTo>
                  <a:lnTo>
                    <a:pt x="1001077" y="238760"/>
                  </a:lnTo>
                  <a:lnTo>
                    <a:pt x="1048753" y="238760"/>
                  </a:lnTo>
                  <a:lnTo>
                    <a:pt x="1048753" y="190500"/>
                  </a:lnTo>
                  <a:lnTo>
                    <a:pt x="1096429" y="190500"/>
                  </a:lnTo>
                  <a:lnTo>
                    <a:pt x="1096429" y="143510"/>
                  </a:lnTo>
                  <a:lnTo>
                    <a:pt x="1144092" y="143510"/>
                  </a:lnTo>
                  <a:lnTo>
                    <a:pt x="1144092" y="95250"/>
                  </a:lnTo>
                  <a:lnTo>
                    <a:pt x="1191768" y="95250"/>
                  </a:lnTo>
                  <a:lnTo>
                    <a:pt x="1239443" y="95250"/>
                  </a:lnTo>
                  <a:lnTo>
                    <a:pt x="1239443" y="143510"/>
                  </a:lnTo>
                  <a:lnTo>
                    <a:pt x="1287106" y="143510"/>
                  </a:lnTo>
                  <a:lnTo>
                    <a:pt x="1287106" y="95250"/>
                  </a:lnTo>
                  <a:lnTo>
                    <a:pt x="1334782" y="95250"/>
                  </a:lnTo>
                  <a:lnTo>
                    <a:pt x="1334782" y="48260"/>
                  </a:lnTo>
                  <a:close/>
                </a:path>
                <a:path w="2145665" h="381000">
                  <a:moveTo>
                    <a:pt x="1382458" y="238760"/>
                  </a:moveTo>
                  <a:lnTo>
                    <a:pt x="1334782" y="238760"/>
                  </a:lnTo>
                  <a:lnTo>
                    <a:pt x="1334782" y="285750"/>
                  </a:lnTo>
                  <a:lnTo>
                    <a:pt x="1382458" y="285750"/>
                  </a:lnTo>
                  <a:lnTo>
                    <a:pt x="1382458" y="238760"/>
                  </a:lnTo>
                  <a:close/>
                </a:path>
                <a:path w="2145665" h="381000">
                  <a:moveTo>
                    <a:pt x="1382458" y="0"/>
                  </a:moveTo>
                  <a:lnTo>
                    <a:pt x="1334782" y="0"/>
                  </a:lnTo>
                  <a:lnTo>
                    <a:pt x="1334782" y="48260"/>
                  </a:lnTo>
                  <a:lnTo>
                    <a:pt x="1382458" y="48260"/>
                  </a:lnTo>
                  <a:lnTo>
                    <a:pt x="1382458" y="0"/>
                  </a:lnTo>
                  <a:close/>
                </a:path>
                <a:path w="2145665" h="381000">
                  <a:moveTo>
                    <a:pt x="1477797" y="143510"/>
                  </a:moveTo>
                  <a:lnTo>
                    <a:pt x="1430121" y="143510"/>
                  </a:lnTo>
                  <a:lnTo>
                    <a:pt x="1382458" y="143510"/>
                  </a:lnTo>
                  <a:lnTo>
                    <a:pt x="1382458" y="190500"/>
                  </a:lnTo>
                  <a:lnTo>
                    <a:pt x="1430121" y="190500"/>
                  </a:lnTo>
                  <a:lnTo>
                    <a:pt x="1477797" y="190500"/>
                  </a:lnTo>
                  <a:lnTo>
                    <a:pt x="1477797" y="143510"/>
                  </a:lnTo>
                  <a:close/>
                </a:path>
                <a:path w="2145665" h="381000">
                  <a:moveTo>
                    <a:pt x="1525460" y="0"/>
                  </a:moveTo>
                  <a:lnTo>
                    <a:pt x="1477797" y="0"/>
                  </a:lnTo>
                  <a:lnTo>
                    <a:pt x="1477797" y="48260"/>
                  </a:lnTo>
                  <a:lnTo>
                    <a:pt x="1525460" y="48260"/>
                  </a:lnTo>
                  <a:lnTo>
                    <a:pt x="1525460" y="0"/>
                  </a:lnTo>
                  <a:close/>
                </a:path>
                <a:path w="2145665" h="381000">
                  <a:moveTo>
                    <a:pt x="1668475" y="48260"/>
                  </a:moveTo>
                  <a:lnTo>
                    <a:pt x="1620799" y="48260"/>
                  </a:lnTo>
                  <a:lnTo>
                    <a:pt x="1620799" y="0"/>
                  </a:lnTo>
                  <a:lnTo>
                    <a:pt x="1573123" y="0"/>
                  </a:lnTo>
                  <a:lnTo>
                    <a:pt x="1525473" y="0"/>
                  </a:lnTo>
                  <a:lnTo>
                    <a:pt x="1525473" y="48260"/>
                  </a:lnTo>
                  <a:lnTo>
                    <a:pt x="1573123" y="48260"/>
                  </a:lnTo>
                  <a:lnTo>
                    <a:pt x="1573123" y="95250"/>
                  </a:lnTo>
                  <a:lnTo>
                    <a:pt x="1525460" y="95250"/>
                  </a:lnTo>
                  <a:lnTo>
                    <a:pt x="1525460" y="190500"/>
                  </a:lnTo>
                  <a:lnTo>
                    <a:pt x="1477797" y="190500"/>
                  </a:lnTo>
                  <a:lnTo>
                    <a:pt x="1477797" y="238760"/>
                  </a:lnTo>
                  <a:lnTo>
                    <a:pt x="1525460" y="238760"/>
                  </a:lnTo>
                  <a:lnTo>
                    <a:pt x="1573123" y="238760"/>
                  </a:lnTo>
                  <a:lnTo>
                    <a:pt x="1620799" y="238760"/>
                  </a:lnTo>
                  <a:lnTo>
                    <a:pt x="1620799" y="190500"/>
                  </a:lnTo>
                  <a:lnTo>
                    <a:pt x="1573123" y="190500"/>
                  </a:lnTo>
                  <a:lnTo>
                    <a:pt x="1573123" y="143510"/>
                  </a:lnTo>
                  <a:lnTo>
                    <a:pt x="1620799" y="143510"/>
                  </a:lnTo>
                  <a:lnTo>
                    <a:pt x="1668475" y="143510"/>
                  </a:lnTo>
                  <a:lnTo>
                    <a:pt x="1668475" y="48260"/>
                  </a:lnTo>
                  <a:close/>
                </a:path>
                <a:path w="2145665" h="381000">
                  <a:moveTo>
                    <a:pt x="1716138" y="143510"/>
                  </a:moveTo>
                  <a:lnTo>
                    <a:pt x="1668475" y="143510"/>
                  </a:lnTo>
                  <a:lnTo>
                    <a:pt x="1668475" y="190500"/>
                  </a:lnTo>
                  <a:lnTo>
                    <a:pt x="1716138" y="190500"/>
                  </a:lnTo>
                  <a:lnTo>
                    <a:pt x="1716138" y="143510"/>
                  </a:lnTo>
                  <a:close/>
                </a:path>
                <a:path w="2145665" h="381000">
                  <a:moveTo>
                    <a:pt x="1811489" y="0"/>
                  </a:moveTo>
                  <a:lnTo>
                    <a:pt x="1763814" y="0"/>
                  </a:lnTo>
                  <a:lnTo>
                    <a:pt x="1716138" y="0"/>
                  </a:lnTo>
                  <a:lnTo>
                    <a:pt x="1716138" y="95250"/>
                  </a:lnTo>
                  <a:lnTo>
                    <a:pt x="1763814" y="95250"/>
                  </a:lnTo>
                  <a:lnTo>
                    <a:pt x="1763814" y="48260"/>
                  </a:lnTo>
                  <a:lnTo>
                    <a:pt x="1811489" y="48260"/>
                  </a:lnTo>
                  <a:lnTo>
                    <a:pt x="1811489" y="0"/>
                  </a:lnTo>
                  <a:close/>
                </a:path>
                <a:path w="2145665" h="381000">
                  <a:moveTo>
                    <a:pt x="2002180" y="143510"/>
                  </a:moveTo>
                  <a:lnTo>
                    <a:pt x="1954504" y="143510"/>
                  </a:lnTo>
                  <a:lnTo>
                    <a:pt x="1954504" y="238760"/>
                  </a:lnTo>
                  <a:lnTo>
                    <a:pt x="2002180" y="238760"/>
                  </a:lnTo>
                  <a:lnTo>
                    <a:pt x="2002180" y="143510"/>
                  </a:lnTo>
                  <a:close/>
                </a:path>
                <a:path w="2145665" h="381000">
                  <a:moveTo>
                    <a:pt x="2049843" y="48260"/>
                  </a:moveTo>
                  <a:lnTo>
                    <a:pt x="2002180" y="48260"/>
                  </a:lnTo>
                  <a:lnTo>
                    <a:pt x="2002180" y="0"/>
                  </a:lnTo>
                  <a:lnTo>
                    <a:pt x="1954504" y="0"/>
                  </a:lnTo>
                  <a:lnTo>
                    <a:pt x="1954504" y="48260"/>
                  </a:lnTo>
                  <a:lnTo>
                    <a:pt x="1906828" y="48260"/>
                  </a:lnTo>
                  <a:lnTo>
                    <a:pt x="1859165" y="48260"/>
                  </a:lnTo>
                  <a:lnTo>
                    <a:pt x="1859165" y="95250"/>
                  </a:lnTo>
                  <a:lnTo>
                    <a:pt x="1859165" y="143510"/>
                  </a:lnTo>
                  <a:lnTo>
                    <a:pt x="1859165" y="238760"/>
                  </a:lnTo>
                  <a:lnTo>
                    <a:pt x="1811489" y="238760"/>
                  </a:lnTo>
                  <a:lnTo>
                    <a:pt x="1811489" y="143510"/>
                  </a:lnTo>
                  <a:lnTo>
                    <a:pt x="1859165" y="143510"/>
                  </a:lnTo>
                  <a:lnTo>
                    <a:pt x="1859165" y="95250"/>
                  </a:lnTo>
                  <a:lnTo>
                    <a:pt x="1811489" y="95250"/>
                  </a:lnTo>
                  <a:lnTo>
                    <a:pt x="1763814" y="95250"/>
                  </a:lnTo>
                  <a:lnTo>
                    <a:pt x="1763814" y="285750"/>
                  </a:lnTo>
                  <a:lnTo>
                    <a:pt x="1811489" y="285750"/>
                  </a:lnTo>
                  <a:lnTo>
                    <a:pt x="1859165" y="285750"/>
                  </a:lnTo>
                  <a:lnTo>
                    <a:pt x="1906828" y="285750"/>
                  </a:lnTo>
                  <a:lnTo>
                    <a:pt x="1906828" y="95250"/>
                  </a:lnTo>
                  <a:lnTo>
                    <a:pt x="1954504" y="95250"/>
                  </a:lnTo>
                  <a:lnTo>
                    <a:pt x="2002180" y="95250"/>
                  </a:lnTo>
                  <a:lnTo>
                    <a:pt x="2002180" y="143510"/>
                  </a:lnTo>
                  <a:lnTo>
                    <a:pt x="2049843" y="143510"/>
                  </a:lnTo>
                  <a:lnTo>
                    <a:pt x="2049843" y="48260"/>
                  </a:lnTo>
                  <a:close/>
                </a:path>
                <a:path w="2145665" h="381000">
                  <a:moveTo>
                    <a:pt x="2097506" y="285750"/>
                  </a:moveTo>
                  <a:lnTo>
                    <a:pt x="2049843" y="285750"/>
                  </a:lnTo>
                  <a:lnTo>
                    <a:pt x="2049843" y="334010"/>
                  </a:lnTo>
                  <a:lnTo>
                    <a:pt x="2097506" y="334010"/>
                  </a:lnTo>
                  <a:lnTo>
                    <a:pt x="2097506" y="285750"/>
                  </a:lnTo>
                  <a:close/>
                </a:path>
                <a:path w="2145665" h="381000">
                  <a:moveTo>
                    <a:pt x="2145182" y="285750"/>
                  </a:moveTo>
                  <a:lnTo>
                    <a:pt x="2097519" y="285750"/>
                  </a:lnTo>
                  <a:lnTo>
                    <a:pt x="2097519" y="334010"/>
                  </a:lnTo>
                  <a:lnTo>
                    <a:pt x="2145182" y="334010"/>
                  </a:lnTo>
                  <a:lnTo>
                    <a:pt x="2145182" y="285750"/>
                  </a:lnTo>
                  <a:close/>
                </a:path>
                <a:path w="2145665" h="381000">
                  <a:moveTo>
                    <a:pt x="2145182" y="48260"/>
                  </a:moveTo>
                  <a:lnTo>
                    <a:pt x="2097519" y="48260"/>
                  </a:lnTo>
                  <a:lnTo>
                    <a:pt x="2097519" y="0"/>
                  </a:lnTo>
                  <a:lnTo>
                    <a:pt x="2049843" y="0"/>
                  </a:lnTo>
                  <a:lnTo>
                    <a:pt x="2049843" y="48260"/>
                  </a:lnTo>
                  <a:lnTo>
                    <a:pt x="2097506" y="48260"/>
                  </a:lnTo>
                  <a:lnTo>
                    <a:pt x="2097506" y="95250"/>
                  </a:lnTo>
                  <a:lnTo>
                    <a:pt x="2145182" y="95250"/>
                  </a:lnTo>
                  <a:lnTo>
                    <a:pt x="2145182" y="48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02043" y="7562774"/>
              <a:ext cx="2526665" cy="524510"/>
            </a:xfrm>
            <a:custGeom>
              <a:avLst/>
              <a:gdLst/>
              <a:ahLst/>
              <a:cxnLst/>
              <a:rect l="l" t="t" r="r" b="b"/>
              <a:pathLst>
                <a:path w="2526665" h="524509">
                  <a:moveTo>
                    <a:pt x="95338" y="476707"/>
                  </a:moveTo>
                  <a:lnTo>
                    <a:pt x="47675" y="476707"/>
                  </a:lnTo>
                  <a:lnTo>
                    <a:pt x="47675" y="524370"/>
                  </a:lnTo>
                  <a:lnTo>
                    <a:pt x="95338" y="524370"/>
                  </a:lnTo>
                  <a:lnTo>
                    <a:pt x="95338" y="476707"/>
                  </a:lnTo>
                  <a:close/>
                </a:path>
                <a:path w="2526665" h="524509">
                  <a:moveTo>
                    <a:pt x="143002" y="381355"/>
                  </a:moveTo>
                  <a:lnTo>
                    <a:pt x="95338" y="381355"/>
                  </a:lnTo>
                  <a:lnTo>
                    <a:pt x="47675" y="381355"/>
                  </a:lnTo>
                  <a:lnTo>
                    <a:pt x="0" y="381355"/>
                  </a:lnTo>
                  <a:lnTo>
                    <a:pt x="0" y="429031"/>
                  </a:lnTo>
                  <a:lnTo>
                    <a:pt x="47675" y="429031"/>
                  </a:lnTo>
                  <a:lnTo>
                    <a:pt x="95338" y="429031"/>
                  </a:lnTo>
                  <a:lnTo>
                    <a:pt x="95338" y="476707"/>
                  </a:lnTo>
                  <a:lnTo>
                    <a:pt x="143002" y="476707"/>
                  </a:lnTo>
                  <a:lnTo>
                    <a:pt x="143002" y="381355"/>
                  </a:lnTo>
                  <a:close/>
                </a:path>
                <a:path w="2526665" h="524509">
                  <a:moveTo>
                    <a:pt x="143002" y="190690"/>
                  </a:moveTo>
                  <a:lnTo>
                    <a:pt x="95338" y="190690"/>
                  </a:lnTo>
                  <a:lnTo>
                    <a:pt x="95338" y="143014"/>
                  </a:lnTo>
                  <a:lnTo>
                    <a:pt x="95338" y="95338"/>
                  </a:lnTo>
                  <a:lnTo>
                    <a:pt x="47675" y="95338"/>
                  </a:lnTo>
                  <a:lnTo>
                    <a:pt x="47675" y="143014"/>
                  </a:lnTo>
                  <a:lnTo>
                    <a:pt x="0" y="143014"/>
                  </a:lnTo>
                  <a:lnTo>
                    <a:pt x="0" y="333705"/>
                  </a:lnTo>
                  <a:lnTo>
                    <a:pt x="47675" y="333705"/>
                  </a:lnTo>
                  <a:lnTo>
                    <a:pt x="95338" y="333705"/>
                  </a:lnTo>
                  <a:lnTo>
                    <a:pt x="95338" y="286029"/>
                  </a:lnTo>
                  <a:lnTo>
                    <a:pt x="143002" y="286029"/>
                  </a:lnTo>
                  <a:lnTo>
                    <a:pt x="143002" y="190690"/>
                  </a:lnTo>
                  <a:close/>
                </a:path>
                <a:path w="2526665" h="524509">
                  <a:moveTo>
                    <a:pt x="238353" y="95338"/>
                  </a:moveTo>
                  <a:lnTo>
                    <a:pt x="190690" y="95338"/>
                  </a:lnTo>
                  <a:lnTo>
                    <a:pt x="143014" y="95338"/>
                  </a:lnTo>
                  <a:lnTo>
                    <a:pt x="143014" y="143014"/>
                  </a:lnTo>
                  <a:lnTo>
                    <a:pt x="190690" y="143014"/>
                  </a:lnTo>
                  <a:lnTo>
                    <a:pt x="238353" y="143014"/>
                  </a:lnTo>
                  <a:lnTo>
                    <a:pt x="238353" y="95338"/>
                  </a:lnTo>
                  <a:close/>
                </a:path>
                <a:path w="2526665" h="524509">
                  <a:moveTo>
                    <a:pt x="333692" y="476707"/>
                  </a:moveTo>
                  <a:lnTo>
                    <a:pt x="286029" y="476707"/>
                  </a:lnTo>
                  <a:lnTo>
                    <a:pt x="286029" y="524370"/>
                  </a:lnTo>
                  <a:lnTo>
                    <a:pt x="333692" y="524370"/>
                  </a:lnTo>
                  <a:lnTo>
                    <a:pt x="333692" y="476707"/>
                  </a:lnTo>
                  <a:close/>
                </a:path>
                <a:path w="2526665" h="524509">
                  <a:moveTo>
                    <a:pt x="333692" y="286029"/>
                  </a:moveTo>
                  <a:lnTo>
                    <a:pt x="286029" y="286029"/>
                  </a:lnTo>
                  <a:lnTo>
                    <a:pt x="286029" y="333705"/>
                  </a:lnTo>
                  <a:lnTo>
                    <a:pt x="333692" y="333705"/>
                  </a:lnTo>
                  <a:lnTo>
                    <a:pt x="333692" y="286029"/>
                  </a:lnTo>
                  <a:close/>
                </a:path>
                <a:path w="2526665" h="524509">
                  <a:moveTo>
                    <a:pt x="333692" y="0"/>
                  </a:moveTo>
                  <a:lnTo>
                    <a:pt x="286029" y="0"/>
                  </a:lnTo>
                  <a:lnTo>
                    <a:pt x="286029" y="47675"/>
                  </a:lnTo>
                  <a:lnTo>
                    <a:pt x="333692" y="47675"/>
                  </a:lnTo>
                  <a:lnTo>
                    <a:pt x="333692" y="0"/>
                  </a:lnTo>
                  <a:close/>
                </a:path>
                <a:path w="2526665" h="524509">
                  <a:moveTo>
                    <a:pt x="381355" y="47675"/>
                  </a:moveTo>
                  <a:lnTo>
                    <a:pt x="333692" y="47675"/>
                  </a:lnTo>
                  <a:lnTo>
                    <a:pt x="333692" y="95338"/>
                  </a:lnTo>
                  <a:lnTo>
                    <a:pt x="286029" y="95338"/>
                  </a:lnTo>
                  <a:lnTo>
                    <a:pt x="286029" y="143014"/>
                  </a:lnTo>
                  <a:lnTo>
                    <a:pt x="333692" y="143014"/>
                  </a:lnTo>
                  <a:lnTo>
                    <a:pt x="333692" y="190690"/>
                  </a:lnTo>
                  <a:lnTo>
                    <a:pt x="286029" y="190690"/>
                  </a:lnTo>
                  <a:lnTo>
                    <a:pt x="238353" y="190690"/>
                  </a:lnTo>
                  <a:lnTo>
                    <a:pt x="190690" y="190690"/>
                  </a:lnTo>
                  <a:lnTo>
                    <a:pt x="143014" y="190690"/>
                  </a:lnTo>
                  <a:lnTo>
                    <a:pt x="143014" y="476707"/>
                  </a:lnTo>
                  <a:lnTo>
                    <a:pt x="190690" y="476707"/>
                  </a:lnTo>
                  <a:lnTo>
                    <a:pt x="190690" y="524370"/>
                  </a:lnTo>
                  <a:lnTo>
                    <a:pt x="238353" y="524370"/>
                  </a:lnTo>
                  <a:lnTo>
                    <a:pt x="238353" y="429031"/>
                  </a:lnTo>
                  <a:lnTo>
                    <a:pt x="286029" y="429031"/>
                  </a:lnTo>
                  <a:lnTo>
                    <a:pt x="333692" y="429031"/>
                  </a:lnTo>
                  <a:lnTo>
                    <a:pt x="381355" y="429031"/>
                  </a:lnTo>
                  <a:lnTo>
                    <a:pt x="381355" y="381355"/>
                  </a:lnTo>
                  <a:lnTo>
                    <a:pt x="333692" y="381355"/>
                  </a:lnTo>
                  <a:lnTo>
                    <a:pt x="286029" y="381355"/>
                  </a:lnTo>
                  <a:lnTo>
                    <a:pt x="286029" y="333705"/>
                  </a:lnTo>
                  <a:lnTo>
                    <a:pt x="238353" y="333705"/>
                  </a:lnTo>
                  <a:lnTo>
                    <a:pt x="190690" y="333705"/>
                  </a:lnTo>
                  <a:lnTo>
                    <a:pt x="190690" y="238353"/>
                  </a:lnTo>
                  <a:lnTo>
                    <a:pt x="238353" y="238353"/>
                  </a:lnTo>
                  <a:lnTo>
                    <a:pt x="238353" y="286029"/>
                  </a:lnTo>
                  <a:lnTo>
                    <a:pt x="286029" y="286029"/>
                  </a:lnTo>
                  <a:lnTo>
                    <a:pt x="286029" y="238353"/>
                  </a:lnTo>
                  <a:lnTo>
                    <a:pt x="333692" y="238353"/>
                  </a:lnTo>
                  <a:lnTo>
                    <a:pt x="381355" y="238353"/>
                  </a:lnTo>
                  <a:lnTo>
                    <a:pt x="381355" y="143014"/>
                  </a:lnTo>
                  <a:lnTo>
                    <a:pt x="381355" y="47675"/>
                  </a:lnTo>
                  <a:close/>
                </a:path>
                <a:path w="2526665" h="524509">
                  <a:moveTo>
                    <a:pt x="429044" y="0"/>
                  </a:moveTo>
                  <a:lnTo>
                    <a:pt x="381368" y="0"/>
                  </a:lnTo>
                  <a:lnTo>
                    <a:pt x="381368" y="47675"/>
                  </a:lnTo>
                  <a:lnTo>
                    <a:pt x="429044" y="47675"/>
                  </a:lnTo>
                  <a:lnTo>
                    <a:pt x="429044" y="0"/>
                  </a:lnTo>
                  <a:close/>
                </a:path>
                <a:path w="2526665" h="524509">
                  <a:moveTo>
                    <a:pt x="619709" y="190690"/>
                  </a:moveTo>
                  <a:lnTo>
                    <a:pt x="572046" y="190690"/>
                  </a:lnTo>
                  <a:lnTo>
                    <a:pt x="572046" y="238353"/>
                  </a:lnTo>
                  <a:lnTo>
                    <a:pt x="619709" y="238353"/>
                  </a:lnTo>
                  <a:lnTo>
                    <a:pt x="619709" y="190690"/>
                  </a:lnTo>
                  <a:close/>
                </a:path>
                <a:path w="2526665" h="524509">
                  <a:moveTo>
                    <a:pt x="619709" y="95338"/>
                  </a:moveTo>
                  <a:lnTo>
                    <a:pt x="572046" y="95338"/>
                  </a:lnTo>
                  <a:lnTo>
                    <a:pt x="524370" y="95338"/>
                  </a:lnTo>
                  <a:lnTo>
                    <a:pt x="476707" y="95338"/>
                  </a:lnTo>
                  <a:lnTo>
                    <a:pt x="476707" y="143014"/>
                  </a:lnTo>
                  <a:lnTo>
                    <a:pt x="476707" y="190690"/>
                  </a:lnTo>
                  <a:lnTo>
                    <a:pt x="524370" y="190690"/>
                  </a:lnTo>
                  <a:lnTo>
                    <a:pt x="572046" y="190690"/>
                  </a:lnTo>
                  <a:lnTo>
                    <a:pt x="572046" y="143014"/>
                  </a:lnTo>
                  <a:lnTo>
                    <a:pt x="619709" y="143014"/>
                  </a:lnTo>
                  <a:lnTo>
                    <a:pt x="619709" y="95338"/>
                  </a:lnTo>
                  <a:close/>
                </a:path>
                <a:path w="2526665" h="524509">
                  <a:moveTo>
                    <a:pt x="619709" y="0"/>
                  </a:moveTo>
                  <a:lnTo>
                    <a:pt x="572046" y="0"/>
                  </a:lnTo>
                  <a:lnTo>
                    <a:pt x="572046" y="47675"/>
                  </a:lnTo>
                  <a:lnTo>
                    <a:pt x="619709" y="47675"/>
                  </a:lnTo>
                  <a:lnTo>
                    <a:pt x="619709" y="0"/>
                  </a:lnTo>
                  <a:close/>
                </a:path>
                <a:path w="2526665" h="524509">
                  <a:moveTo>
                    <a:pt x="667397" y="47675"/>
                  </a:moveTo>
                  <a:lnTo>
                    <a:pt x="619721" y="47675"/>
                  </a:lnTo>
                  <a:lnTo>
                    <a:pt x="619721" y="95338"/>
                  </a:lnTo>
                  <a:lnTo>
                    <a:pt x="667397" y="95338"/>
                  </a:lnTo>
                  <a:lnTo>
                    <a:pt x="667397" y="47675"/>
                  </a:lnTo>
                  <a:close/>
                </a:path>
                <a:path w="2526665" h="524509">
                  <a:moveTo>
                    <a:pt x="715060" y="95338"/>
                  </a:moveTo>
                  <a:lnTo>
                    <a:pt x="667397" y="95338"/>
                  </a:lnTo>
                  <a:lnTo>
                    <a:pt x="667397" y="143014"/>
                  </a:lnTo>
                  <a:lnTo>
                    <a:pt x="715060" y="143014"/>
                  </a:lnTo>
                  <a:lnTo>
                    <a:pt x="715060" y="95338"/>
                  </a:lnTo>
                  <a:close/>
                </a:path>
                <a:path w="2526665" h="524509">
                  <a:moveTo>
                    <a:pt x="810399" y="0"/>
                  </a:moveTo>
                  <a:lnTo>
                    <a:pt x="762736" y="0"/>
                  </a:lnTo>
                  <a:lnTo>
                    <a:pt x="715060" y="0"/>
                  </a:lnTo>
                  <a:lnTo>
                    <a:pt x="667397" y="0"/>
                  </a:lnTo>
                  <a:lnTo>
                    <a:pt x="667397" y="47675"/>
                  </a:lnTo>
                  <a:lnTo>
                    <a:pt x="715060" y="47675"/>
                  </a:lnTo>
                  <a:lnTo>
                    <a:pt x="762736" y="47675"/>
                  </a:lnTo>
                  <a:lnTo>
                    <a:pt x="810399" y="47675"/>
                  </a:lnTo>
                  <a:lnTo>
                    <a:pt x="810399" y="0"/>
                  </a:lnTo>
                  <a:close/>
                </a:path>
                <a:path w="2526665" h="524509">
                  <a:moveTo>
                    <a:pt x="953414" y="0"/>
                  </a:moveTo>
                  <a:lnTo>
                    <a:pt x="905738" y="0"/>
                  </a:lnTo>
                  <a:lnTo>
                    <a:pt x="858075" y="0"/>
                  </a:lnTo>
                  <a:lnTo>
                    <a:pt x="810412" y="0"/>
                  </a:lnTo>
                  <a:lnTo>
                    <a:pt x="810399" y="47675"/>
                  </a:lnTo>
                  <a:lnTo>
                    <a:pt x="810399" y="95338"/>
                  </a:lnTo>
                  <a:lnTo>
                    <a:pt x="762736" y="95338"/>
                  </a:lnTo>
                  <a:lnTo>
                    <a:pt x="762736" y="143014"/>
                  </a:lnTo>
                  <a:lnTo>
                    <a:pt x="810412" y="143014"/>
                  </a:lnTo>
                  <a:lnTo>
                    <a:pt x="810412" y="95338"/>
                  </a:lnTo>
                  <a:lnTo>
                    <a:pt x="858075" y="95338"/>
                  </a:lnTo>
                  <a:lnTo>
                    <a:pt x="905738" y="95338"/>
                  </a:lnTo>
                  <a:lnTo>
                    <a:pt x="905738" y="47675"/>
                  </a:lnTo>
                  <a:lnTo>
                    <a:pt x="953414" y="47675"/>
                  </a:lnTo>
                  <a:lnTo>
                    <a:pt x="953414" y="0"/>
                  </a:lnTo>
                  <a:close/>
                </a:path>
                <a:path w="2526665" h="524509">
                  <a:moveTo>
                    <a:pt x="1144104" y="0"/>
                  </a:moveTo>
                  <a:lnTo>
                    <a:pt x="1096429" y="0"/>
                  </a:lnTo>
                  <a:lnTo>
                    <a:pt x="1048753" y="0"/>
                  </a:lnTo>
                  <a:lnTo>
                    <a:pt x="1048753" y="143014"/>
                  </a:lnTo>
                  <a:lnTo>
                    <a:pt x="1096429" y="143014"/>
                  </a:lnTo>
                  <a:lnTo>
                    <a:pt x="1144104" y="143014"/>
                  </a:lnTo>
                  <a:lnTo>
                    <a:pt x="1144104" y="95338"/>
                  </a:lnTo>
                  <a:lnTo>
                    <a:pt x="1096429" y="95338"/>
                  </a:lnTo>
                  <a:lnTo>
                    <a:pt x="1096429" y="47675"/>
                  </a:lnTo>
                  <a:lnTo>
                    <a:pt x="1144104" y="47675"/>
                  </a:lnTo>
                  <a:lnTo>
                    <a:pt x="1144104" y="0"/>
                  </a:lnTo>
                  <a:close/>
                </a:path>
                <a:path w="2526665" h="524509">
                  <a:moveTo>
                    <a:pt x="1239443" y="95338"/>
                  </a:moveTo>
                  <a:lnTo>
                    <a:pt x="1191768" y="95338"/>
                  </a:lnTo>
                  <a:lnTo>
                    <a:pt x="1191768" y="143014"/>
                  </a:lnTo>
                  <a:lnTo>
                    <a:pt x="1239443" y="143014"/>
                  </a:lnTo>
                  <a:lnTo>
                    <a:pt x="1239443" y="95338"/>
                  </a:lnTo>
                  <a:close/>
                </a:path>
                <a:path w="2526665" h="524509">
                  <a:moveTo>
                    <a:pt x="1287119" y="0"/>
                  </a:moveTo>
                  <a:lnTo>
                    <a:pt x="1239443" y="0"/>
                  </a:lnTo>
                  <a:lnTo>
                    <a:pt x="1191768" y="0"/>
                  </a:lnTo>
                  <a:lnTo>
                    <a:pt x="1191768" y="47675"/>
                  </a:lnTo>
                  <a:lnTo>
                    <a:pt x="1239443" y="47675"/>
                  </a:lnTo>
                  <a:lnTo>
                    <a:pt x="1287119" y="47675"/>
                  </a:lnTo>
                  <a:lnTo>
                    <a:pt x="1287119" y="0"/>
                  </a:lnTo>
                  <a:close/>
                </a:path>
                <a:path w="2526665" h="524509">
                  <a:moveTo>
                    <a:pt x="1334782" y="47675"/>
                  </a:moveTo>
                  <a:lnTo>
                    <a:pt x="1287119" y="47675"/>
                  </a:lnTo>
                  <a:lnTo>
                    <a:pt x="1287119" y="95338"/>
                  </a:lnTo>
                  <a:lnTo>
                    <a:pt x="1334782" y="95338"/>
                  </a:lnTo>
                  <a:lnTo>
                    <a:pt x="1334782" y="47675"/>
                  </a:lnTo>
                  <a:close/>
                </a:path>
                <a:path w="2526665" h="524509">
                  <a:moveTo>
                    <a:pt x="1525460" y="47675"/>
                  </a:moveTo>
                  <a:lnTo>
                    <a:pt x="1477797" y="47675"/>
                  </a:lnTo>
                  <a:lnTo>
                    <a:pt x="1430121" y="47675"/>
                  </a:lnTo>
                  <a:lnTo>
                    <a:pt x="1430121" y="0"/>
                  </a:lnTo>
                  <a:lnTo>
                    <a:pt x="1382445" y="0"/>
                  </a:lnTo>
                  <a:lnTo>
                    <a:pt x="1382445" y="95338"/>
                  </a:lnTo>
                  <a:lnTo>
                    <a:pt x="1334782" y="95338"/>
                  </a:lnTo>
                  <a:lnTo>
                    <a:pt x="1334782" y="143014"/>
                  </a:lnTo>
                  <a:lnTo>
                    <a:pt x="1382458" y="143014"/>
                  </a:lnTo>
                  <a:lnTo>
                    <a:pt x="1382458" y="95338"/>
                  </a:lnTo>
                  <a:lnTo>
                    <a:pt x="1430121" y="95338"/>
                  </a:lnTo>
                  <a:lnTo>
                    <a:pt x="1477797" y="95338"/>
                  </a:lnTo>
                  <a:lnTo>
                    <a:pt x="1525460" y="95338"/>
                  </a:lnTo>
                  <a:lnTo>
                    <a:pt x="1525460" y="47675"/>
                  </a:lnTo>
                  <a:close/>
                </a:path>
                <a:path w="2526665" h="524509">
                  <a:moveTo>
                    <a:pt x="1573136" y="0"/>
                  </a:moveTo>
                  <a:lnTo>
                    <a:pt x="1525460" y="0"/>
                  </a:lnTo>
                  <a:lnTo>
                    <a:pt x="1525460" y="47675"/>
                  </a:lnTo>
                  <a:lnTo>
                    <a:pt x="1573136" y="47675"/>
                  </a:lnTo>
                  <a:lnTo>
                    <a:pt x="1573136" y="0"/>
                  </a:lnTo>
                  <a:close/>
                </a:path>
                <a:path w="2526665" h="524509">
                  <a:moveTo>
                    <a:pt x="1668475" y="47675"/>
                  </a:moveTo>
                  <a:lnTo>
                    <a:pt x="1620812" y="47675"/>
                  </a:lnTo>
                  <a:lnTo>
                    <a:pt x="1620812" y="95338"/>
                  </a:lnTo>
                  <a:lnTo>
                    <a:pt x="1668475" y="95338"/>
                  </a:lnTo>
                  <a:lnTo>
                    <a:pt x="1668475" y="47675"/>
                  </a:lnTo>
                  <a:close/>
                </a:path>
                <a:path w="2526665" h="524509">
                  <a:moveTo>
                    <a:pt x="1906841" y="47675"/>
                  </a:moveTo>
                  <a:lnTo>
                    <a:pt x="1859165" y="47675"/>
                  </a:lnTo>
                  <a:lnTo>
                    <a:pt x="1859165" y="95338"/>
                  </a:lnTo>
                  <a:lnTo>
                    <a:pt x="1811489" y="95338"/>
                  </a:lnTo>
                  <a:lnTo>
                    <a:pt x="1763826" y="95338"/>
                  </a:lnTo>
                  <a:lnTo>
                    <a:pt x="1763826" y="47675"/>
                  </a:lnTo>
                  <a:lnTo>
                    <a:pt x="1716151" y="47675"/>
                  </a:lnTo>
                  <a:lnTo>
                    <a:pt x="1716151" y="143014"/>
                  </a:lnTo>
                  <a:lnTo>
                    <a:pt x="1763826" y="143014"/>
                  </a:lnTo>
                  <a:lnTo>
                    <a:pt x="1811489" y="143014"/>
                  </a:lnTo>
                  <a:lnTo>
                    <a:pt x="1859165" y="143014"/>
                  </a:lnTo>
                  <a:lnTo>
                    <a:pt x="1906828" y="143014"/>
                  </a:lnTo>
                  <a:lnTo>
                    <a:pt x="1906841" y="47675"/>
                  </a:lnTo>
                  <a:close/>
                </a:path>
                <a:path w="2526665" h="524509">
                  <a:moveTo>
                    <a:pt x="1954491" y="95338"/>
                  </a:moveTo>
                  <a:lnTo>
                    <a:pt x="1906841" y="95338"/>
                  </a:lnTo>
                  <a:lnTo>
                    <a:pt x="1906841" y="143014"/>
                  </a:lnTo>
                  <a:lnTo>
                    <a:pt x="1954491" y="143014"/>
                  </a:lnTo>
                  <a:lnTo>
                    <a:pt x="1954491" y="95338"/>
                  </a:lnTo>
                  <a:close/>
                </a:path>
                <a:path w="2526665" h="524509">
                  <a:moveTo>
                    <a:pt x="2049843" y="0"/>
                  </a:moveTo>
                  <a:lnTo>
                    <a:pt x="2002167" y="0"/>
                  </a:lnTo>
                  <a:lnTo>
                    <a:pt x="2002167" y="47675"/>
                  </a:lnTo>
                  <a:lnTo>
                    <a:pt x="1954491" y="47675"/>
                  </a:lnTo>
                  <a:lnTo>
                    <a:pt x="1954491" y="95338"/>
                  </a:lnTo>
                  <a:lnTo>
                    <a:pt x="2002167" y="95338"/>
                  </a:lnTo>
                  <a:lnTo>
                    <a:pt x="2049843" y="95338"/>
                  </a:lnTo>
                  <a:lnTo>
                    <a:pt x="2049843" y="0"/>
                  </a:lnTo>
                  <a:close/>
                </a:path>
                <a:path w="2526665" h="524509">
                  <a:moveTo>
                    <a:pt x="2192858" y="0"/>
                  </a:moveTo>
                  <a:lnTo>
                    <a:pt x="2145182" y="0"/>
                  </a:lnTo>
                  <a:lnTo>
                    <a:pt x="2097506" y="0"/>
                  </a:lnTo>
                  <a:lnTo>
                    <a:pt x="2097506" y="47675"/>
                  </a:lnTo>
                  <a:lnTo>
                    <a:pt x="2145182" y="47675"/>
                  </a:lnTo>
                  <a:lnTo>
                    <a:pt x="2192858" y="47675"/>
                  </a:lnTo>
                  <a:lnTo>
                    <a:pt x="2192858" y="0"/>
                  </a:lnTo>
                  <a:close/>
                </a:path>
                <a:path w="2526665" h="524509">
                  <a:moveTo>
                    <a:pt x="2288197" y="95338"/>
                  </a:moveTo>
                  <a:lnTo>
                    <a:pt x="2240534" y="95338"/>
                  </a:lnTo>
                  <a:lnTo>
                    <a:pt x="2192858" y="95338"/>
                  </a:lnTo>
                  <a:lnTo>
                    <a:pt x="2192858" y="143014"/>
                  </a:lnTo>
                  <a:lnTo>
                    <a:pt x="2240534" y="143014"/>
                  </a:lnTo>
                  <a:lnTo>
                    <a:pt x="2288197" y="143014"/>
                  </a:lnTo>
                  <a:lnTo>
                    <a:pt x="2288197" y="95338"/>
                  </a:lnTo>
                  <a:close/>
                </a:path>
                <a:path w="2526665" h="524509">
                  <a:moveTo>
                    <a:pt x="2335873" y="0"/>
                  </a:moveTo>
                  <a:lnTo>
                    <a:pt x="2288197" y="0"/>
                  </a:lnTo>
                  <a:lnTo>
                    <a:pt x="2240534" y="0"/>
                  </a:lnTo>
                  <a:lnTo>
                    <a:pt x="2240534" y="47675"/>
                  </a:lnTo>
                  <a:lnTo>
                    <a:pt x="2288197" y="47675"/>
                  </a:lnTo>
                  <a:lnTo>
                    <a:pt x="2335873" y="47675"/>
                  </a:lnTo>
                  <a:lnTo>
                    <a:pt x="2335873" y="0"/>
                  </a:lnTo>
                  <a:close/>
                </a:path>
                <a:path w="2526665" h="524509">
                  <a:moveTo>
                    <a:pt x="2383548" y="95338"/>
                  </a:moveTo>
                  <a:lnTo>
                    <a:pt x="2335873" y="95338"/>
                  </a:lnTo>
                  <a:lnTo>
                    <a:pt x="2335873" y="143014"/>
                  </a:lnTo>
                  <a:lnTo>
                    <a:pt x="2383548" y="143014"/>
                  </a:lnTo>
                  <a:lnTo>
                    <a:pt x="2383548" y="95338"/>
                  </a:lnTo>
                  <a:close/>
                </a:path>
                <a:path w="2526665" h="524509">
                  <a:moveTo>
                    <a:pt x="2478887" y="0"/>
                  </a:moveTo>
                  <a:lnTo>
                    <a:pt x="2431211" y="0"/>
                  </a:lnTo>
                  <a:lnTo>
                    <a:pt x="2383548" y="0"/>
                  </a:lnTo>
                  <a:lnTo>
                    <a:pt x="2383548" y="47675"/>
                  </a:lnTo>
                  <a:lnTo>
                    <a:pt x="2431211" y="47675"/>
                  </a:lnTo>
                  <a:lnTo>
                    <a:pt x="2431211" y="95338"/>
                  </a:lnTo>
                  <a:lnTo>
                    <a:pt x="2478875" y="95338"/>
                  </a:lnTo>
                  <a:lnTo>
                    <a:pt x="2478887" y="0"/>
                  </a:lnTo>
                  <a:close/>
                </a:path>
                <a:path w="2526665" h="524509">
                  <a:moveTo>
                    <a:pt x="2526550" y="47675"/>
                  </a:moveTo>
                  <a:lnTo>
                    <a:pt x="2478887" y="47675"/>
                  </a:lnTo>
                  <a:lnTo>
                    <a:pt x="2478887" y="95338"/>
                  </a:lnTo>
                  <a:lnTo>
                    <a:pt x="2526550" y="95338"/>
                  </a:lnTo>
                  <a:lnTo>
                    <a:pt x="2526550" y="476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02043" y="7086524"/>
              <a:ext cx="2526665" cy="524510"/>
            </a:xfrm>
            <a:custGeom>
              <a:avLst/>
              <a:gdLst/>
              <a:ahLst/>
              <a:cxnLst/>
              <a:rect l="l" t="t" r="r" b="b"/>
              <a:pathLst>
                <a:path w="2526665" h="524509">
                  <a:moveTo>
                    <a:pt x="95338" y="476250"/>
                  </a:moveTo>
                  <a:lnTo>
                    <a:pt x="47675" y="476250"/>
                  </a:lnTo>
                  <a:lnTo>
                    <a:pt x="0" y="476250"/>
                  </a:lnTo>
                  <a:lnTo>
                    <a:pt x="0" y="523925"/>
                  </a:lnTo>
                  <a:lnTo>
                    <a:pt x="47675" y="523925"/>
                  </a:lnTo>
                  <a:lnTo>
                    <a:pt x="95338" y="523925"/>
                  </a:lnTo>
                  <a:lnTo>
                    <a:pt x="95338" y="476250"/>
                  </a:lnTo>
                  <a:close/>
                </a:path>
                <a:path w="2526665" h="524509">
                  <a:moveTo>
                    <a:pt x="238353" y="476250"/>
                  </a:moveTo>
                  <a:lnTo>
                    <a:pt x="190690" y="476250"/>
                  </a:lnTo>
                  <a:lnTo>
                    <a:pt x="190690" y="523925"/>
                  </a:lnTo>
                  <a:lnTo>
                    <a:pt x="238353" y="523925"/>
                  </a:lnTo>
                  <a:lnTo>
                    <a:pt x="238353" y="476250"/>
                  </a:lnTo>
                  <a:close/>
                </a:path>
                <a:path w="2526665" h="524509">
                  <a:moveTo>
                    <a:pt x="429044" y="476250"/>
                  </a:moveTo>
                  <a:lnTo>
                    <a:pt x="381368" y="476250"/>
                  </a:lnTo>
                  <a:lnTo>
                    <a:pt x="381368" y="523925"/>
                  </a:lnTo>
                  <a:lnTo>
                    <a:pt x="429044" y="523925"/>
                  </a:lnTo>
                  <a:lnTo>
                    <a:pt x="429044" y="476250"/>
                  </a:lnTo>
                  <a:close/>
                </a:path>
                <a:path w="2526665" h="524509">
                  <a:moveTo>
                    <a:pt x="667397" y="429260"/>
                  </a:moveTo>
                  <a:lnTo>
                    <a:pt x="619721" y="429260"/>
                  </a:lnTo>
                  <a:lnTo>
                    <a:pt x="619721" y="476250"/>
                  </a:lnTo>
                  <a:lnTo>
                    <a:pt x="667397" y="476250"/>
                  </a:lnTo>
                  <a:lnTo>
                    <a:pt x="667397" y="429260"/>
                  </a:lnTo>
                  <a:close/>
                </a:path>
                <a:path w="2526665" h="524509">
                  <a:moveTo>
                    <a:pt x="667397" y="285750"/>
                  </a:moveTo>
                  <a:lnTo>
                    <a:pt x="619721" y="285750"/>
                  </a:lnTo>
                  <a:lnTo>
                    <a:pt x="619721" y="381000"/>
                  </a:lnTo>
                  <a:lnTo>
                    <a:pt x="667397" y="381000"/>
                  </a:lnTo>
                  <a:lnTo>
                    <a:pt x="667397" y="285750"/>
                  </a:lnTo>
                  <a:close/>
                </a:path>
                <a:path w="2526665" h="524509">
                  <a:moveTo>
                    <a:pt x="715060" y="143510"/>
                  </a:moveTo>
                  <a:lnTo>
                    <a:pt x="667397" y="143510"/>
                  </a:lnTo>
                  <a:lnTo>
                    <a:pt x="667397" y="285750"/>
                  </a:lnTo>
                  <a:lnTo>
                    <a:pt x="715060" y="285750"/>
                  </a:lnTo>
                  <a:lnTo>
                    <a:pt x="715060" y="143510"/>
                  </a:lnTo>
                  <a:close/>
                </a:path>
                <a:path w="2526665" h="524509">
                  <a:moveTo>
                    <a:pt x="810412" y="476250"/>
                  </a:moveTo>
                  <a:lnTo>
                    <a:pt x="810399" y="381000"/>
                  </a:lnTo>
                  <a:lnTo>
                    <a:pt x="762736" y="381000"/>
                  </a:lnTo>
                  <a:lnTo>
                    <a:pt x="762736" y="429260"/>
                  </a:lnTo>
                  <a:lnTo>
                    <a:pt x="715060" y="429260"/>
                  </a:lnTo>
                  <a:lnTo>
                    <a:pt x="715060" y="476250"/>
                  </a:lnTo>
                  <a:lnTo>
                    <a:pt x="762736" y="476250"/>
                  </a:lnTo>
                  <a:lnTo>
                    <a:pt x="810412" y="476250"/>
                  </a:lnTo>
                  <a:close/>
                </a:path>
                <a:path w="2526665" h="524509">
                  <a:moveTo>
                    <a:pt x="810412" y="285750"/>
                  </a:moveTo>
                  <a:lnTo>
                    <a:pt x="762736" y="285750"/>
                  </a:lnTo>
                  <a:lnTo>
                    <a:pt x="715060" y="285750"/>
                  </a:lnTo>
                  <a:lnTo>
                    <a:pt x="715060" y="334010"/>
                  </a:lnTo>
                  <a:lnTo>
                    <a:pt x="762736" y="334010"/>
                  </a:lnTo>
                  <a:lnTo>
                    <a:pt x="810412" y="334010"/>
                  </a:lnTo>
                  <a:lnTo>
                    <a:pt x="810412" y="285750"/>
                  </a:lnTo>
                  <a:close/>
                </a:path>
                <a:path w="2526665" h="524509">
                  <a:moveTo>
                    <a:pt x="858075" y="381000"/>
                  </a:moveTo>
                  <a:lnTo>
                    <a:pt x="810412" y="381000"/>
                  </a:lnTo>
                  <a:lnTo>
                    <a:pt x="810412" y="429260"/>
                  </a:lnTo>
                  <a:lnTo>
                    <a:pt x="858075" y="429260"/>
                  </a:lnTo>
                  <a:lnTo>
                    <a:pt x="858075" y="381000"/>
                  </a:lnTo>
                  <a:close/>
                </a:path>
                <a:path w="2526665" h="524509">
                  <a:moveTo>
                    <a:pt x="905738" y="334010"/>
                  </a:moveTo>
                  <a:lnTo>
                    <a:pt x="858075" y="334010"/>
                  </a:lnTo>
                  <a:lnTo>
                    <a:pt x="858075" y="381000"/>
                  </a:lnTo>
                  <a:lnTo>
                    <a:pt x="905738" y="381000"/>
                  </a:lnTo>
                  <a:lnTo>
                    <a:pt x="905738" y="334010"/>
                  </a:lnTo>
                  <a:close/>
                </a:path>
                <a:path w="2526665" h="524509">
                  <a:moveTo>
                    <a:pt x="905738" y="190500"/>
                  </a:moveTo>
                  <a:lnTo>
                    <a:pt x="858075" y="190500"/>
                  </a:lnTo>
                  <a:lnTo>
                    <a:pt x="858075" y="48260"/>
                  </a:lnTo>
                  <a:lnTo>
                    <a:pt x="810412" y="48260"/>
                  </a:lnTo>
                  <a:lnTo>
                    <a:pt x="810399" y="238760"/>
                  </a:lnTo>
                  <a:lnTo>
                    <a:pt x="858075" y="238760"/>
                  </a:lnTo>
                  <a:lnTo>
                    <a:pt x="905738" y="238760"/>
                  </a:lnTo>
                  <a:lnTo>
                    <a:pt x="905738" y="190500"/>
                  </a:lnTo>
                  <a:close/>
                </a:path>
                <a:path w="2526665" h="524509">
                  <a:moveTo>
                    <a:pt x="953414" y="238760"/>
                  </a:moveTo>
                  <a:lnTo>
                    <a:pt x="905738" y="238760"/>
                  </a:lnTo>
                  <a:lnTo>
                    <a:pt x="905738" y="285750"/>
                  </a:lnTo>
                  <a:lnTo>
                    <a:pt x="953414" y="285750"/>
                  </a:lnTo>
                  <a:lnTo>
                    <a:pt x="953414" y="238760"/>
                  </a:lnTo>
                  <a:close/>
                </a:path>
                <a:path w="2526665" h="524509">
                  <a:moveTo>
                    <a:pt x="1001090" y="334010"/>
                  </a:moveTo>
                  <a:lnTo>
                    <a:pt x="953414" y="334010"/>
                  </a:lnTo>
                  <a:lnTo>
                    <a:pt x="953414" y="381000"/>
                  </a:lnTo>
                  <a:lnTo>
                    <a:pt x="905738" y="381000"/>
                  </a:lnTo>
                  <a:lnTo>
                    <a:pt x="905738" y="476250"/>
                  </a:lnTo>
                  <a:lnTo>
                    <a:pt x="953414" y="476250"/>
                  </a:lnTo>
                  <a:lnTo>
                    <a:pt x="953414" y="429260"/>
                  </a:lnTo>
                  <a:lnTo>
                    <a:pt x="1001090" y="429260"/>
                  </a:lnTo>
                  <a:lnTo>
                    <a:pt x="1001090" y="334010"/>
                  </a:lnTo>
                  <a:close/>
                </a:path>
                <a:path w="2526665" h="524509">
                  <a:moveTo>
                    <a:pt x="1048753" y="190500"/>
                  </a:moveTo>
                  <a:lnTo>
                    <a:pt x="1001090" y="190500"/>
                  </a:lnTo>
                  <a:lnTo>
                    <a:pt x="1001090" y="0"/>
                  </a:lnTo>
                  <a:lnTo>
                    <a:pt x="953414" y="0"/>
                  </a:lnTo>
                  <a:lnTo>
                    <a:pt x="953414" y="238760"/>
                  </a:lnTo>
                  <a:lnTo>
                    <a:pt x="1001090" y="238760"/>
                  </a:lnTo>
                  <a:lnTo>
                    <a:pt x="1001090" y="285750"/>
                  </a:lnTo>
                  <a:lnTo>
                    <a:pt x="1048753" y="285750"/>
                  </a:lnTo>
                  <a:lnTo>
                    <a:pt x="1048753" y="190500"/>
                  </a:lnTo>
                  <a:close/>
                </a:path>
                <a:path w="2526665" h="524509">
                  <a:moveTo>
                    <a:pt x="1096429" y="429260"/>
                  </a:moveTo>
                  <a:lnTo>
                    <a:pt x="1048753" y="429260"/>
                  </a:lnTo>
                  <a:lnTo>
                    <a:pt x="1001090" y="429260"/>
                  </a:lnTo>
                  <a:lnTo>
                    <a:pt x="1001090" y="476250"/>
                  </a:lnTo>
                  <a:lnTo>
                    <a:pt x="1048753" y="476250"/>
                  </a:lnTo>
                  <a:lnTo>
                    <a:pt x="1096429" y="476250"/>
                  </a:lnTo>
                  <a:lnTo>
                    <a:pt x="1096429" y="429260"/>
                  </a:lnTo>
                  <a:close/>
                </a:path>
                <a:path w="2526665" h="524509">
                  <a:moveTo>
                    <a:pt x="1096429" y="285750"/>
                  </a:moveTo>
                  <a:lnTo>
                    <a:pt x="1048753" y="285750"/>
                  </a:lnTo>
                  <a:lnTo>
                    <a:pt x="1048753" y="334010"/>
                  </a:lnTo>
                  <a:lnTo>
                    <a:pt x="1096429" y="334010"/>
                  </a:lnTo>
                  <a:lnTo>
                    <a:pt x="1096429" y="285750"/>
                  </a:lnTo>
                  <a:close/>
                </a:path>
                <a:path w="2526665" h="524509">
                  <a:moveTo>
                    <a:pt x="1191768" y="334010"/>
                  </a:moveTo>
                  <a:lnTo>
                    <a:pt x="1144104" y="334010"/>
                  </a:lnTo>
                  <a:lnTo>
                    <a:pt x="1096429" y="334010"/>
                  </a:lnTo>
                  <a:lnTo>
                    <a:pt x="1096429" y="429260"/>
                  </a:lnTo>
                  <a:lnTo>
                    <a:pt x="1144104" y="429260"/>
                  </a:lnTo>
                  <a:lnTo>
                    <a:pt x="1144104" y="381000"/>
                  </a:lnTo>
                  <a:lnTo>
                    <a:pt x="1191768" y="381000"/>
                  </a:lnTo>
                  <a:lnTo>
                    <a:pt x="1191768" y="334010"/>
                  </a:lnTo>
                  <a:close/>
                </a:path>
                <a:path w="2526665" h="524509">
                  <a:moveTo>
                    <a:pt x="1191768" y="190500"/>
                  </a:moveTo>
                  <a:lnTo>
                    <a:pt x="1144104" y="190500"/>
                  </a:lnTo>
                  <a:lnTo>
                    <a:pt x="1096429" y="190500"/>
                  </a:lnTo>
                  <a:lnTo>
                    <a:pt x="1096429" y="285750"/>
                  </a:lnTo>
                  <a:lnTo>
                    <a:pt x="1144104" y="285750"/>
                  </a:lnTo>
                  <a:lnTo>
                    <a:pt x="1144104" y="238760"/>
                  </a:lnTo>
                  <a:lnTo>
                    <a:pt x="1191768" y="238760"/>
                  </a:lnTo>
                  <a:lnTo>
                    <a:pt x="1191768" y="190500"/>
                  </a:lnTo>
                  <a:close/>
                </a:path>
                <a:path w="2526665" h="524509">
                  <a:moveTo>
                    <a:pt x="1287119" y="381000"/>
                  </a:moveTo>
                  <a:lnTo>
                    <a:pt x="1239443" y="381000"/>
                  </a:lnTo>
                  <a:lnTo>
                    <a:pt x="1239443" y="429260"/>
                  </a:lnTo>
                  <a:lnTo>
                    <a:pt x="1287119" y="429260"/>
                  </a:lnTo>
                  <a:lnTo>
                    <a:pt x="1287119" y="381000"/>
                  </a:lnTo>
                  <a:close/>
                </a:path>
                <a:path w="2526665" h="524509">
                  <a:moveTo>
                    <a:pt x="1287119" y="190500"/>
                  </a:moveTo>
                  <a:lnTo>
                    <a:pt x="1239443" y="190500"/>
                  </a:lnTo>
                  <a:lnTo>
                    <a:pt x="1239443" y="238760"/>
                  </a:lnTo>
                  <a:lnTo>
                    <a:pt x="1287119" y="238760"/>
                  </a:lnTo>
                  <a:lnTo>
                    <a:pt x="1287119" y="190500"/>
                  </a:lnTo>
                  <a:close/>
                </a:path>
                <a:path w="2526665" h="524509">
                  <a:moveTo>
                    <a:pt x="1334782" y="285750"/>
                  </a:moveTo>
                  <a:lnTo>
                    <a:pt x="1287119" y="285750"/>
                  </a:lnTo>
                  <a:lnTo>
                    <a:pt x="1239443" y="285750"/>
                  </a:lnTo>
                  <a:lnTo>
                    <a:pt x="1191768" y="285750"/>
                  </a:lnTo>
                  <a:lnTo>
                    <a:pt x="1191768" y="334010"/>
                  </a:lnTo>
                  <a:lnTo>
                    <a:pt x="1239443" y="334010"/>
                  </a:lnTo>
                  <a:lnTo>
                    <a:pt x="1287119" y="334010"/>
                  </a:lnTo>
                  <a:lnTo>
                    <a:pt x="1334782" y="334010"/>
                  </a:lnTo>
                  <a:lnTo>
                    <a:pt x="1334782" y="285750"/>
                  </a:lnTo>
                  <a:close/>
                </a:path>
                <a:path w="2526665" h="524509">
                  <a:moveTo>
                    <a:pt x="1382458" y="381000"/>
                  </a:moveTo>
                  <a:lnTo>
                    <a:pt x="1334782" y="381000"/>
                  </a:lnTo>
                  <a:lnTo>
                    <a:pt x="1334782" y="429260"/>
                  </a:lnTo>
                  <a:lnTo>
                    <a:pt x="1287119" y="429260"/>
                  </a:lnTo>
                  <a:lnTo>
                    <a:pt x="1287119" y="476250"/>
                  </a:lnTo>
                  <a:lnTo>
                    <a:pt x="1334782" y="476250"/>
                  </a:lnTo>
                  <a:lnTo>
                    <a:pt x="1382458" y="476250"/>
                  </a:lnTo>
                  <a:lnTo>
                    <a:pt x="1382458" y="381000"/>
                  </a:lnTo>
                  <a:close/>
                </a:path>
                <a:path w="2526665" h="524509">
                  <a:moveTo>
                    <a:pt x="1477797" y="429260"/>
                  </a:moveTo>
                  <a:lnTo>
                    <a:pt x="1430121" y="429260"/>
                  </a:lnTo>
                  <a:lnTo>
                    <a:pt x="1430121" y="476250"/>
                  </a:lnTo>
                  <a:lnTo>
                    <a:pt x="1477797" y="476250"/>
                  </a:lnTo>
                  <a:lnTo>
                    <a:pt x="1477797" y="429260"/>
                  </a:lnTo>
                  <a:close/>
                </a:path>
                <a:path w="2526665" h="524509">
                  <a:moveTo>
                    <a:pt x="1525460" y="381000"/>
                  </a:moveTo>
                  <a:lnTo>
                    <a:pt x="1477797" y="381000"/>
                  </a:lnTo>
                  <a:lnTo>
                    <a:pt x="1477797" y="429260"/>
                  </a:lnTo>
                  <a:lnTo>
                    <a:pt x="1525460" y="429260"/>
                  </a:lnTo>
                  <a:lnTo>
                    <a:pt x="1525460" y="381000"/>
                  </a:lnTo>
                  <a:close/>
                </a:path>
                <a:path w="2526665" h="524509">
                  <a:moveTo>
                    <a:pt x="1620812" y="334010"/>
                  </a:moveTo>
                  <a:lnTo>
                    <a:pt x="1573136" y="334010"/>
                  </a:lnTo>
                  <a:lnTo>
                    <a:pt x="1573136" y="381000"/>
                  </a:lnTo>
                  <a:lnTo>
                    <a:pt x="1620812" y="381000"/>
                  </a:lnTo>
                  <a:lnTo>
                    <a:pt x="1620812" y="334010"/>
                  </a:lnTo>
                  <a:close/>
                </a:path>
                <a:path w="2526665" h="524509">
                  <a:moveTo>
                    <a:pt x="1620812" y="190500"/>
                  </a:moveTo>
                  <a:lnTo>
                    <a:pt x="1573136" y="190500"/>
                  </a:lnTo>
                  <a:lnTo>
                    <a:pt x="1573136" y="238760"/>
                  </a:lnTo>
                  <a:lnTo>
                    <a:pt x="1525460" y="238760"/>
                  </a:lnTo>
                  <a:lnTo>
                    <a:pt x="1525460" y="95250"/>
                  </a:lnTo>
                  <a:lnTo>
                    <a:pt x="1477797" y="95250"/>
                  </a:lnTo>
                  <a:lnTo>
                    <a:pt x="1477797" y="285750"/>
                  </a:lnTo>
                  <a:lnTo>
                    <a:pt x="1430121" y="285750"/>
                  </a:lnTo>
                  <a:lnTo>
                    <a:pt x="1382445" y="285750"/>
                  </a:lnTo>
                  <a:lnTo>
                    <a:pt x="1382445" y="334010"/>
                  </a:lnTo>
                  <a:lnTo>
                    <a:pt x="1430121" y="334010"/>
                  </a:lnTo>
                  <a:lnTo>
                    <a:pt x="1430121" y="381000"/>
                  </a:lnTo>
                  <a:lnTo>
                    <a:pt x="1477797" y="381000"/>
                  </a:lnTo>
                  <a:lnTo>
                    <a:pt x="1477797" y="334010"/>
                  </a:lnTo>
                  <a:lnTo>
                    <a:pt x="1525460" y="334010"/>
                  </a:lnTo>
                  <a:lnTo>
                    <a:pt x="1525460" y="285750"/>
                  </a:lnTo>
                  <a:lnTo>
                    <a:pt x="1573136" y="285750"/>
                  </a:lnTo>
                  <a:lnTo>
                    <a:pt x="1620812" y="285750"/>
                  </a:lnTo>
                  <a:lnTo>
                    <a:pt x="1620812" y="190500"/>
                  </a:lnTo>
                  <a:close/>
                </a:path>
                <a:path w="2526665" h="524509">
                  <a:moveTo>
                    <a:pt x="1716151" y="429260"/>
                  </a:moveTo>
                  <a:lnTo>
                    <a:pt x="1668475" y="429260"/>
                  </a:lnTo>
                  <a:lnTo>
                    <a:pt x="1620812" y="429260"/>
                  </a:lnTo>
                  <a:lnTo>
                    <a:pt x="1620812" y="476250"/>
                  </a:lnTo>
                  <a:lnTo>
                    <a:pt x="1668475" y="476250"/>
                  </a:lnTo>
                  <a:lnTo>
                    <a:pt x="1716151" y="476250"/>
                  </a:lnTo>
                  <a:lnTo>
                    <a:pt x="1716151" y="429260"/>
                  </a:lnTo>
                  <a:close/>
                </a:path>
                <a:path w="2526665" h="524509">
                  <a:moveTo>
                    <a:pt x="1716151" y="238760"/>
                  </a:moveTo>
                  <a:lnTo>
                    <a:pt x="1668475" y="238760"/>
                  </a:lnTo>
                  <a:lnTo>
                    <a:pt x="1668475" y="285750"/>
                  </a:lnTo>
                  <a:lnTo>
                    <a:pt x="1716151" y="285750"/>
                  </a:lnTo>
                  <a:lnTo>
                    <a:pt x="1716151" y="238760"/>
                  </a:lnTo>
                  <a:close/>
                </a:path>
                <a:path w="2526665" h="524509">
                  <a:moveTo>
                    <a:pt x="1811489" y="334010"/>
                  </a:moveTo>
                  <a:lnTo>
                    <a:pt x="1763826" y="334010"/>
                  </a:lnTo>
                  <a:lnTo>
                    <a:pt x="1716151" y="334010"/>
                  </a:lnTo>
                  <a:lnTo>
                    <a:pt x="1716151" y="429260"/>
                  </a:lnTo>
                  <a:lnTo>
                    <a:pt x="1763826" y="429260"/>
                  </a:lnTo>
                  <a:lnTo>
                    <a:pt x="1763826" y="381000"/>
                  </a:lnTo>
                  <a:lnTo>
                    <a:pt x="1811489" y="381000"/>
                  </a:lnTo>
                  <a:lnTo>
                    <a:pt x="1811489" y="334010"/>
                  </a:lnTo>
                  <a:close/>
                </a:path>
                <a:path w="2526665" h="524509">
                  <a:moveTo>
                    <a:pt x="1859165" y="381000"/>
                  </a:moveTo>
                  <a:lnTo>
                    <a:pt x="1811489" y="381000"/>
                  </a:lnTo>
                  <a:lnTo>
                    <a:pt x="1811489" y="429260"/>
                  </a:lnTo>
                  <a:lnTo>
                    <a:pt x="1859165" y="429260"/>
                  </a:lnTo>
                  <a:lnTo>
                    <a:pt x="1859165" y="381000"/>
                  </a:lnTo>
                  <a:close/>
                </a:path>
                <a:path w="2526665" h="524509">
                  <a:moveTo>
                    <a:pt x="1859165" y="190500"/>
                  </a:moveTo>
                  <a:lnTo>
                    <a:pt x="1811489" y="190500"/>
                  </a:lnTo>
                  <a:lnTo>
                    <a:pt x="1811489" y="238760"/>
                  </a:lnTo>
                  <a:lnTo>
                    <a:pt x="1763826" y="238760"/>
                  </a:lnTo>
                  <a:lnTo>
                    <a:pt x="1763826" y="285750"/>
                  </a:lnTo>
                  <a:lnTo>
                    <a:pt x="1811489" y="285750"/>
                  </a:lnTo>
                  <a:lnTo>
                    <a:pt x="1859165" y="285750"/>
                  </a:lnTo>
                  <a:lnTo>
                    <a:pt x="1859165" y="190500"/>
                  </a:lnTo>
                  <a:close/>
                </a:path>
                <a:path w="2526665" h="524509">
                  <a:moveTo>
                    <a:pt x="2002167" y="190500"/>
                  </a:moveTo>
                  <a:lnTo>
                    <a:pt x="1954491" y="190500"/>
                  </a:lnTo>
                  <a:lnTo>
                    <a:pt x="1954491" y="95250"/>
                  </a:lnTo>
                  <a:lnTo>
                    <a:pt x="1906828" y="95250"/>
                  </a:lnTo>
                  <a:lnTo>
                    <a:pt x="1906828" y="285750"/>
                  </a:lnTo>
                  <a:lnTo>
                    <a:pt x="1859165" y="285750"/>
                  </a:lnTo>
                  <a:lnTo>
                    <a:pt x="1859165" y="381000"/>
                  </a:lnTo>
                  <a:lnTo>
                    <a:pt x="1906841" y="381000"/>
                  </a:lnTo>
                  <a:lnTo>
                    <a:pt x="1906841" y="285750"/>
                  </a:lnTo>
                  <a:lnTo>
                    <a:pt x="1954491" y="285750"/>
                  </a:lnTo>
                  <a:lnTo>
                    <a:pt x="2002167" y="285750"/>
                  </a:lnTo>
                  <a:lnTo>
                    <a:pt x="2002167" y="190500"/>
                  </a:lnTo>
                  <a:close/>
                </a:path>
                <a:path w="2526665" h="524509">
                  <a:moveTo>
                    <a:pt x="2049843" y="429260"/>
                  </a:moveTo>
                  <a:lnTo>
                    <a:pt x="2002167" y="429260"/>
                  </a:lnTo>
                  <a:lnTo>
                    <a:pt x="1954491" y="429260"/>
                  </a:lnTo>
                  <a:lnTo>
                    <a:pt x="1906828" y="429260"/>
                  </a:lnTo>
                  <a:lnTo>
                    <a:pt x="1906828" y="476250"/>
                  </a:lnTo>
                  <a:lnTo>
                    <a:pt x="1954491" y="476250"/>
                  </a:lnTo>
                  <a:lnTo>
                    <a:pt x="2002167" y="476250"/>
                  </a:lnTo>
                  <a:lnTo>
                    <a:pt x="2049843" y="476250"/>
                  </a:lnTo>
                  <a:lnTo>
                    <a:pt x="2049843" y="429260"/>
                  </a:lnTo>
                  <a:close/>
                </a:path>
                <a:path w="2526665" h="524509">
                  <a:moveTo>
                    <a:pt x="2049843" y="334010"/>
                  </a:moveTo>
                  <a:lnTo>
                    <a:pt x="2002167" y="334010"/>
                  </a:lnTo>
                  <a:lnTo>
                    <a:pt x="1954491" y="334010"/>
                  </a:lnTo>
                  <a:lnTo>
                    <a:pt x="1954491" y="381000"/>
                  </a:lnTo>
                  <a:lnTo>
                    <a:pt x="2002167" y="381000"/>
                  </a:lnTo>
                  <a:lnTo>
                    <a:pt x="2049843" y="381000"/>
                  </a:lnTo>
                  <a:lnTo>
                    <a:pt x="2049843" y="334010"/>
                  </a:lnTo>
                  <a:close/>
                </a:path>
                <a:path w="2526665" h="524509">
                  <a:moveTo>
                    <a:pt x="2097506" y="381000"/>
                  </a:moveTo>
                  <a:lnTo>
                    <a:pt x="2049843" y="381000"/>
                  </a:lnTo>
                  <a:lnTo>
                    <a:pt x="2049843" y="429260"/>
                  </a:lnTo>
                  <a:lnTo>
                    <a:pt x="2097506" y="429260"/>
                  </a:lnTo>
                  <a:lnTo>
                    <a:pt x="2097506" y="381000"/>
                  </a:lnTo>
                  <a:close/>
                </a:path>
                <a:path w="2526665" h="524509">
                  <a:moveTo>
                    <a:pt x="2192858" y="285750"/>
                  </a:moveTo>
                  <a:lnTo>
                    <a:pt x="2145182" y="285750"/>
                  </a:lnTo>
                  <a:lnTo>
                    <a:pt x="2097506" y="285750"/>
                  </a:lnTo>
                  <a:lnTo>
                    <a:pt x="2049843" y="285750"/>
                  </a:lnTo>
                  <a:lnTo>
                    <a:pt x="2049843" y="334010"/>
                  </a:lnTo>
                  <a:lnTo>
                    <a:pt x="2097506" y="334010"/>
                  </a:lnTo>
                  <a:lnTo>
                    <a:pt x="2145182" y="334010"/>
                  </a:lnTo>
                  <a:lnTo>
                    <a:pt x="2145182" y="381000"/>
                  </a:lnTo>
                  <a:lnTo>
                    <a:pt x="2192858" y="381000"/>
                  </a:lnTo>
                  <a:lnTo>
                    <a:pt x="2192858" y="285750"/>
                  </a:lnTo>
                  <a:close/>
                </a:path>
                <a:path w="2526665" h="524509">
                  <a:moveTo>
                    <a:pt x="2240534" y="381000"/>
                  </a:moveTo>
                  <a:lnTo>
                    <a:pt x="2192858" y="381000"/>
                  </a:lnTo>
                  <a:lnTo>
                    <a:pt x="2192858" y="429260"/>
                  </a:lnTo>
                  <a:lnTo>
                    <a:pt x="2240534" y="429260"/>
                  </a:lnTo>
                  <a:lnTo>
                    <a:pt x="2240534" y="381000"/>
                  </a:lnTo>
                  <a:close/>
                </a:path>
                <a:path w="2526665" h="524509">
                  <a:moveTo>
                    <a:pt x="2335873" y="285750"/>
                  </a:moveTo>
                  <a:lnTo>
                    <a:pt x="2288197" y="285750"/>
                  </a:lnTo>
                  <a:lnTo>
                    <a:pt x="2240534" y="285750"/>
                  </a:lnTo>
                  <a:lnTo>
                    <a:pt x="2240534" y="381000"/>
                  </a:lnTo>
                  <a:lnTo>
                    <a:pt x="2288197" y="381000"/>
                  </a:lnTo>
                  <a:lnTo>
                    <a:pt x="2288197" y="334010"/>
                  </a:lnTo>
                  <a:lnTo>
                    <a:pt x="2335873" y="334010"/>
                  </a:lnTo>
                  <a:lnTo>
                    <a:pt x="2335873" y="285750"/>
                  </a:lnTo>
                  <a:close/>
                </a:path>
                <a:path w="2526665" h="524509">
                  <a:moveTo>
                    <a:pt x="2383548" y="334010"/>
                  </a:moveTo>
                  <a:lnTo>
                    <a:pt x="2335873" y="334010"/>
                  </a:lnTo>
                  <a:lnTo>
                    <a:pt x="2335873" y="381000"/>
                  </a:lnTo>
                  <a:lnTo>
                    <a:pt x="2288197" y="381000"/>
                  </a:lnTo>
                  <a:lnTo>
                    <a:pt x="2288197" y="429260"/>
                  </a:lnTo>
                  <a:lnTo>
                    <a:pt x="2335873" y="429260"/>
                  </a:lnTo>
                  <a:lnTo>
                    <a:pt x="2335873" y="476250"/>
                  </a:lnTo>
                  <a:lnTo>
                    <a:pt x="2383548" y="476250"/>
                  </a:lnTo>
                  <a:lnTo>
                    <a:pt x="2383548" y="334010"/>
                  </a:lnTo>
                  <a:close/>
                </a:path>
                <a:path w="2526665" h="524509">
                  <a:moveTo>
                    <a:pt x="2431211" y="238760"/>
                  </a:moveTo>
                  <a:lnTo>
                    <a:pt x="2383548" y="238760"/>
                  </a:lnTo>
                  <a:lnTo>
                    <a:pt x="2383548" y="285750"/>
                  </a:lnTo>
                  <a:lnTo>
                    <a:pt x="2431211" y="285750"/>
                  </a:lnTo>
                  <a:lnTo>
                    <a:pt x="2431211" y="238760"/>
                  </a:lnTo>
                  <a:close/>
                </a:path>
                <a:path w="2526665" h="524509">
                  <a:moveTo>
                    <a:pt x="2526550" y="380898"/>
                  </a:moveTo>
                  <a:lnTo>
                    <a:pt x="2478875" y="380898"/>
                  </a:lnTo>
                  <a:lnTo>
                    <a:pt x="2478875" y="428574"/>
                  </a:lnTo>
                  <a:lnTo>
                    <a:pt x="2431211" y="428574"/>
                  </a:lnTo>
                  <a:lnTo>
                    <a:pt x="2431211" y="476250"/>
                  </a:lnTo>
                  <a:lnTo>
                    <a:pt x="2478875" y="476250"/>
                  </a:lnTo>
                  <a:lnTo>
                    <a:pt x="2526550" y="476250"/>
                  </a:lnTo>
                  <a:lnTo>
                    <a:pt x="2526550" y="380898"/>
                  </a:lnTo>
                  <a:close/>
                </a:path>
                <a:path w="2526665" h="524509">
                  <a:moveTo>
                    <a:pt x="2526550" y="190500"/>
                  </a:moveTo>
                  <a:lnTo>
                    <a:pt x="2478875" y="190500"/>
                  </a:lnTo>
                  <a:lnTo>
                    <a:pt x="2478875" y="334010"/>
                  </a:lnTo>
                  <a:lnTo>
                    <a:pt x="2526550" y="334010"/>
                  </a:lnTo>
                  <a:lnTo>
                    <a:pt x="2526550" y="190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83411" y="7039534"/>
              <a:ext cx="2145665" cy="523240"/>
            </a:xfrm>
            <a:custGeom>
              <a:avLst/>
              <a:gdLst/>
              <a:ahLst/>
              <a:cxnLst/>
              <a:rect l="l" t="t" r="r" b="b"/>
              <a:pathLst>
                <a:path w="2145665" h="523240">
                  <a:moveTo>
                    <a:pt x="47675" y="332574"/>
                  </a:moveTo>
                  <a:lnTo>
                    <a:pt x="0" y="332574"/>
                  </a:lnTo>
                  <a:lnTo>
                    <a:pt x="0" y="523240"/>
                  </a:lnTo>
                  <a:lnTo>
                    <a:pt x="47675" y="523240"/>
                  </a:lnTo>
                  <a:lnTo>
                    <a:pt x="47675" y="332574"/>
                  </a:lnTo>
                  <a:close/>
                </a:path>
                <a:path w="2145665" h="523240">
                  <a:moveTo>
                    <a:pt x="143002" y="141871"/>
                  </a:moveTo>
                  <a:lnTo>
                    <a:pt x="95338" y="141871"/>
                  </a:lnTo>
                  <a:lnTo>
                    <a:pt x="95338" y="237223"/>
                  </a:lnTo>
                  <a:lnTo>
                    <a:pt x="143002" y="237223"/>
                  </a:lnTo>
                  <a:lnTo>
                    <a:pt x="143002" y="141871"/>
                  </a:lnTo>
                  <a:close/>
                </a:path>
                <a:path w="2145665" h="523240">
                  <a:moveTo>
                    <a:pt x="190677" y="475564"/>
                  </a:moveTo>
                  <a:lnTo>
                    <a:pt x="143002" y="475564"/>
                  </a:lnTo>
                  <a:lnTo>
                    <a:pt x="95338" y="475564"/>
                  </a:lnTo>
                  <a:lnTo>
                    <a:pt x="95338" y="523240"/>
                  </a:lnTo>
                  <a:lnTo>
                    <a:pt x="143002" y="523240"/>
                  </a:lnTo>
                  <a:lnTo>
                    <a:pt x="190677" y="523240"/>
                  </a:lnTo>
                  <a:lnTo>
                    <a:pt x="190677" y="475564"/>
                  </a:lnTo>
                  <a:close/>
                </a:path>
                <a:path w="2145665" h="523240">
                  <a:moveTo>
                    <a:pt x="238340" y="427888"/>
                  </a:moveTo>
                  <a:lnTo>
                    <a:pt x="190677" y="427888"/>
                  </a:lnTo>
                  <a:lnTo>
                    <a:pt x="190677" y="475564"/>
                  </a:lnTo>
                  <a:lnTo>
                    <a:pt x="238340" y="475564"/>
                  </a:lnTo>
                  <a:lnTo>
                    <a:pt x="238340" y="427888"/>
                  </a:lnTo>
                  <a:close/>
                </a:path>
                <a:path w="2145665" h="523240">
                  <a:moveTo>
                    <a:pt x="238340" y="237223"/>
                  </a:moveTo>
                  <a:lnTo>
                    <a:pt x="190677" y="237223"/>
                  </a:lnTo>
                  <a:lnTo>
                    <a:pt x="143002" y="237223"/>
                  </a:lnTo>
                  <a:lnTo>
                    <a:pt x="143002" y="284886"/>
                  </a:lnTo>
                  <a:lnTo>
                    <a:pt x="95338" y="284886"/>
                  </a:lnTo>
                  <a:lnTo>
                    <a:pt x="95338" y="237223"/>
                  </a:lnTo>
                  <a:lnTo>
                    <a:pt x="47675" y="237223"/>
                  </a:lnTo>
                  <a:lnTo>
                    <a:pt x="47675" y="189547"/>
                  </a:lnTo>
                  <a:lnTo>
                    <a:pt x="0" y="189547"/>
                  </a:lnTo>
                  <a:lnTo>
                    <a:pt x="0" y="284886"/>
                  </a:lnTo>
                  <a:lnTo>
                    <a:pt x="47675" y="284886"/>
                  </a:lnTo>
                  <a:lnTo>
                    <a:pt x="47675" y="332574"/>
                  </a:lnTo>
                  <a:lnTo>
                    <a:pt x="95338" y="332574"/>
                  </a:lnTo>
                  <a:lnTo>
                    <a:pt x="143002" y="332574"/>
                  </a:lnTo>
                  <a:lnTo>
                    <a:pt x="143002" y="380238"/>
                  </a:lnTo>
                  <a:lnTo>
                    <a:pt x="95338" y="380238"/>
                  </a:lnTo>
                  <a:lnTo>
                    <a:pt x="95338" y="427888"/>
                  </a:lnTo>
                  <a:lnTo>
                    <a:pt x="143002" y="427888"/>
                  </a:lnTo>
                  <a:lnTo>
                    <a:pt x="190677" y="427888"/>
                  </a:lnTo>
                  <a:lnTo>
                    <a:pt x="190677" y="332574"/>
                  </a:lnTo>
                  <a:lnTo>
                    <a:pt x="238340" y="332574"/>
                  </a:lnTo>
                  <a:lnTo>
                    <a:pt x="238340" y="237223"/>
                  </a:lnTo>
                  <a:close/>
                </a:path>
                <a:path w="2145665" h="523240">
                  <a:moveTo>
                    <a:pt x="286029" y="95250"/>
                  </a:moveTo>
                  <a:lnTo>
                    <a:pt x="238353" y="95250"/>
                  </a:lnTo>
                  <a:lnTo>
                    <a:pt x="238353" y="237490"/>
                  </a:lnTo>
                  <a:lnTo>
                    <a:pt x="286029" y="237490"/>
                  </a:lnTo>
                  <a:lnTo>
                    <a:pt x="286029" y="95250"/>
                  </a:lnTo>
                  <a:close/>
                </a:path>
                <a:path w="2145665" h="523240">
                  <a:moveTo>
                    <a:pt x="286029" y="0"/>
                  </a:moveTo>
                  <a:lnTo>
                    <a:pt x="238353" y="0"/>
                  </a:lnTo>
                  <a:lnTo>
                    <a:pt x="238353" y="46990"/>
                  </a:lnTo>
                  <a:lnTo>
                    <a:pt x="286029" y="46990"/>
                  </a:lnTo>
                  <a:lnTo>
                    <a:pt x="286029" y="0"/>
                  </a:lnTo>
                  <a:close/>
                </a:path>
                <a:path w="2145665" h="523240">
                  <a:moveTo>
                    <a:pt x="333692" y="46990"/>
                  </a:moveTo>
                  <a:lnTo>
                    <a:pt x="286029" y="46990"/>
                  </a:lnTo>
                  <a:lnTo>
                    <a:pt x="286029" y="95250"/>
                  </a:lnTo>
                  <a:lnTo>
                    <a:pt x="333692" y="95250"/>
                  </a:lnTo>
                  <a:lnTo>
                    <a:pt x="333692" y="46990"/>
                  </a:lnTo>
                  <a:close/>
                </a:path>
                <a:path w="2145665" h="523240">
                  <a:moveTo>
                    <a:pt x="429031" y="190500"/>
                  </a:moveTo>
                  <a:lnTo>
                    <a:pt x="381368" y="190500"/>
                  </a:lnTo>
                  <a:lnTo>
                    <a:pt x="381368" y="237490"/>
                  </a:lnTo>
                  <a:lnTo>
                    <a:pt x="429031" y="237490"/>
                  </a:lnTo>
                  <a:lnTo>
                    <a:pt x="429031" y="190500"/>
                  </a:lnTo>
                  <a:close/>
                </a:path>
                <a:path w="2145665" h="523240">
                  <a:moveTo>
                    <a:pt x="572046" y="0"/>
                  </a:moveTo>
                  <a:lnTo>
                    <a:pt x="524370" y="0"/>
                  </a:lnTo>
                  <a:lnTo>
                    <a:pt x="476707" y="0"/>
                  </a:lnTo>
                  <a:lnTo>
                    <a:pt x="429031" y="0"/>
                  </a:lnTo>
                  <a:lnTo>
                    <a:pt x="429031" y="46990"/>
                  </a:lnTo>
                  <a:lnTo>
                    <a:pt x="381368" y="46990"/>
                  </a:lnTo>
                  <a:lnTo>
                    <a:pt x="381368" y="95250"/>
                  </a:lnTo>
                  <a:lnTo>
                    <a:pt x="333692" y="95250"/>
                  </a:lnTo>
                  <a:lnTo>
                    <a:pt x="333692" y="190500"/>
                  </a:lnTo>
                  <a:lnTo>
                    <a:pt x="381368" y="190500"/>
                  </a:lnTo>
                  <a:lnTo>
                    <a:pt x="381368" y="142240"/>
                  </a:lnTo>
                  <a:lnTo>
                    <a:pt x="429031" y="142240"/>
                  </a:lnTo>
                  <a:lnTo>
                    <a:pt x="429044" y="46990"/>
                  </a:lnTo>
                  <a:lnTo>
                    <a:pt x="476707" y="46990"/>
                  </a:lnTo>
                  <a:lnTo>
                    <a:pt x="476707" y="142240"/>
                  </a:lnTo>
                  <a:lnTo>
                    <a:pt x="524370" y="142240"/>
                  </a:lnTo>
                  <a:lnTo>
                    <a:pt x="524370" y="237490"/>
                  </a:lnTo>
                  <a:lnTo>
                    <a:pt x="572046" y="237490"/>
                  </a:lnTo>
                  <a:lnTo>
                    <a:pt x="572046" y="95250"/>
                  </a:lnTo>
                  <a:lnTo>
                    <a:pt x="524370" y="95250"/>
                  </a:lnTo>
                  <a:lnTo>
                    <a:pt x="524370" y="46990"/>
                  </a:lnTo>
                  <a:lnTo>
                    <a:pt x="572046" y="46990"/>
                  </a:lnTo>
                  <a:lnTo>
                    <a:pt x="572046" y="0"/>
                  </a:lnTo>
                  <a:close/>
                </a:path>
                <a:path w="2145665" h="523240">
                  <a:moveTo>
                    <a:pt x="667385" y="0"/>
                  </a:moveTo>
                  <a:lnTo>
                    <a:pt x="619721" y="0"/>
                  </a:lnTo>
                  <a:lnTo>
                    <a:pt x="619721" y="46990"/>
                  </a:lnTo>
                  <a:lnTo>
                    <a:pt x="667385" y="46990"/>
                  </a:lnTo>
                  <a:lnTo>
                    <a:pt x="667385" y="0"/>
                  </a:lnTo>
                  <a:close/>
                </a:path>
                <a:path w="2145665" h="523240">
                  <a:moveTo>
                    <a:pt x="715060" y="190500"/>
                  </a:moveTo>
                  <a:lnTo>
                    <a:pt x="667385" y="190500"/>
                  </a:lnTo>
                  <a:lnTo>
                    <a:pt x="667385" y="237490"/>
                  </a:lnTo>
                  <a:lnTo>
                    <a:pt x="715060" y="237490"/>
                  </a:lnTo>
                  <a:lnTo>
                    <a:pt x="715060" y="190500"/>
                  </a:lnTo>
                  <a:close/>
                </a:path>
                <a:path w="2145665" h="523240">
                  <a:moveTo>
                    <a:pt x="715060" y="46990"/>
                  </a:moveTo>
                  <a:lnTo>
                    <a:pt x="667385" y="46990"/>
                  </a:lnTo>
                  <a:lnTo>
                    <a:pt x="667385" y="95250"/>
                  </a:lnTo>
                  <a:lnTo>
                    <a:pt x="715060" y="95250"/>
                  </a:lnTo>
                  <a:lnTo>
                    <a:pt x="715060" y="46990"/>
                  </a:lnTo>
                  <a:close/>
                </a:path>
                <a:path w="2145665" h="523240">
                  <a:moveTo>
                    <a:pt x="905751" y="46990"/>
                  </a:moveTo>
                  <a:lnTo>
                    <a:pt x="858075" y="46990"/>
                  </a:lnTo>
                  <a:lnTo>
                    <a:pt x="858075" y="95250"/>
                  </a:lnTo>
                  <a:lnTo>
                    <a:pt x="905751" y="95250"/>
                  </a:lnTo>
                  <a:lnTo>
                    <a:pt x="905751" y="46990"/>
                  </a:lnTo>
                  <a:close/>
                </a:path>
                <a:path w="2145665" h="523240">
                  <a:moveTo>
                    <a:pt x="1001090" y="0"/>
                  </a:moveTo>
                  <a:lnTo>
                    <a:pt x="953414" y="0"/>
                  </a:lnTo>
                  <a:lnTo>
                    <a:pt x="953414" y="142240"/>
                  </a:lnTo>
                  <a:lnTo>
                    <a:pt x="905751" y="142240"/>
                  </a:lnTo>
                  <a:lnTo>
                    <a:pt x="858075" y="142240"/>
                  </a:lnTo>
                  <a:lnTo>
                    <a:pt x="810399" y="142240"/>
                  </a:lnTo>
                  <a:lnTo>
                    <a:pt x="810399" y="0"/>
                  </a:lnTo>
                  <a:lnTo>
                    <a:pt x="762736" y="0"/>
                  </a:lnTo>
                  <a:lnTo>
                    <a:pt x="762736" y="142240"/>
                  </a:lnTo>
                  <a:lnTo>
                    <a:pt x="715060" y="142240"/>
                  </a:lnTo>
                  <a:lnTo>
                    <a:pt x="715060" y="190500"/>
                  </a:lnTo>
                  <a:lnTo>
                    <a:pt x="762736" y="190500"/>
                  </a:lnTo>
                  <a:lnTo>
                    <a:pt x="810399" y="190500"/>
                  </a:lnTo>
                  <a:lnTo>
                    <a:pt x="858075" y="190500"/>
                  </a:lnTo>
                  <a:lnTo>
                    <a:pt x="905751" y="190500"/>
                  </a:lnTo>
                  <a:lnTo>
                    <a:pt x="953414" y="190500"/>
                  </a:lnTo>
                  <a:lnTo>
                    <a:pt x="953414" y="237490"/>
                  </a:lnTo>
                  <a:lnTo>
                    <a:pt x="905751" y="237490"/>
                  </a:lnTo>
                  <a:lnTo>
                    <a:pt x="858075" y="237490"/>
                  </a:lnTo>
                  <a:lnTo>
                    <a:pt x="858075" y="285750"/>
                  </a:lnTo>
                  <a:lnTo>
                    <a:pt x="905751" y="285750"/>
                  </a:lnTo>
                  <a:lnTo>
                    <a:pt x="953414" y="285750"/>
                  </a:lnTo>
                  <a:lnTo>
                    <a:pt x="1001077" y="285750"/>
                  </a:lnTo>
                  <a:lnTo>
                    <a:pt x="1001090" y="0"/>
                  </a:lnTo>
                  <a:close/>
                </a:path>
                <a:path w="2145665" h="523240">
                  <a:moveTo>
                    <a:pt x="1048753" y="95250"/>
                  </a:moveTo>
                  <a:lnTo>
                    <a:pt x="1001090" y="95250"/>
                  </a:lnTo>
                  <a:lnTo>
                    <a:pt x="1001090" y="142240"/>
                  </a:lnTo>
                  <a:lnTo>
                    <a:pt x="1048753" y="142240"/>
                  </a:lnTo>
                  <a:lnTo>
                    <a:pt x="1048753" y="95250"/>
                  </a:lnTo>
                  <a:close/>
                </a:path>
                <a:path w="2145665" h="523240">
                  <a:moveTo>
                    <a:pt x="1096429" y="190500"/>
                  </a:moveTo>
                  <a:lnTo>
                    <a:pt x="1048753" y="190500"/>
                  </a:lnTo>
                  <a:lnTo>
                    <a:pt x="1001090" y="190500"/>
                  </a:lnTo>
                  <a:lnTo>
                    <a:pt x="1001090" y="285750"/>
                  </a:lnTo>
                  <a:lnTo>
                    <a:pt x="1048753" y="285750"/>
                  </a:lnTo>
                  <a:lnTo>
                    <a:pt x="1048753" y="237490"/>
                  </a:lnTo>
                  <a:lnTo>
                    <a:pt x="1096429" y="237490"/>
                  </a:lnTo>
                  <a:lnTo>
                    <a:pt x="1096429" y="190500"/>
                  </a:lnTo>
                  <a:close/>
                </a:path>
                <a:path w="2145665" h="523240">
                  <a:moveTo>
                    <a:pt x="1096429" y="0"/>
                  </a:moveTo>
                  <a:lnTo>
                    <a:pt x="1048753" y="0"/>
                  </a:lnTo>
                  <a:lnTo>
                    <a:pt x="1048753" y="95250"/>
                  </a:lnTo>
                  <a:lnTo>
                    <a:pt x="1096429" y="95250"/>
                  </a:lnTo>
                  <a:lnTo>
                    <a:pt x="1096429" y="0"/>
                  </a:lnTo>
                  <a:close/>
                </a:path>
                <a:path w="2145665" h="523240">
                  <a:moveTo>
                    <a:pt x="1287106" y="237490"/>
                  </a:moveTo>
                  <a:lnTo>
                    <a:pt x="1239443" y="237490"/>
                  </a:lnTo>
                  <a:lnTo>
                    <a:pt x="1239443" y="285750"/>
                  </a:lnTo>
                  <a:lnTo>
                    <a:pt x="1287106" y="285750"/>
                  </a:lnTo>
                  <a:lnTo>
                    <a:pt x="1287106" y="237490"/>
                  </a:lnTo>
                  <a:close/>
                </a:path>
                <a:path w="2145665" h="523240">
                  <a:moveTo>
                    <a:pt x="1334782" y="0"/>
                  </a:moveTo>
                  <a:lnTo>
                    <a:pt x="1287106" y="0"/>
                  </a:lnTo>
                  <a:lnTo>
                    <a:pt x="1239443" y="0"/>
                  </a:lnTo>
                  <a:lnTo>
                    <a:pt x="1191768" y="0"/>
                  </a:lnTo>
                  <a:lnTo>
                    <a:pt x="1144092" y="0"/>
                  </a:lnTo>
                  <a:lnTo>
                    <a:pt x="1144092" y="142240"/>
                  </a:lnTo>
                  <a:lnTo>
                    <a:pt x="1191768" y="142240"/>
                  </a:lnTo>
                  <a:lnTo>
                    <a:pt x="1191768" y="190500"/>
                  </a:lnTo>
                  <a:lnTo>
                    <a:pt x="1239443" y="190500"/>
                  </a:lnTo>
                  <a:lnTo>
                    <a:pt x="1239443" y="95250"/>
                  </a:lnTo>
                  <a:lnTo>
                    <a:pt x="1191768" y="95250"/>
                  </a:lnTo>
                  <a:lnTo>
                    <a:pt x="1191768" y="46990"/>
                  </a:lnTo>
                  <a:lnTo>
                    <a:pt x="1239443" y="46990"/>
                  </a:lnTo>
                  <a:lnTo>
                    <a:pt x="1239443" y="95250"/>
                  </a:lnTo>
                  <a:lnTo>
                    <a:pt x="1287106" y="95250"/>
                  </a:lnTo>
                  <a:lnTo>
                    <a:pt x="1287106" y="46990"/>
                  </a:lnTo>
                  <a:lnTo>
                    <a:pt x="1334782" y="46990"/>
                  </a:lnTo>
                  <a:lnTo>
                    <a:pt x="1334782" y="0"/>
                  </a:lnTo>
                  <a:close/>
                </a:path>
                <a:path w="2145665" h="523240">
                  <a:moveTo>
                    <a:pt x="1382458" y="46990"/>
                  </a:moveTo>
                  <a:lnTo>
                    <a:pt x="1334782" y="46990"/>
                  </a:lnTo>
                  <a:lnTo>
                    <a:pt x="1334782" y="142240"/>
                  </a:lnTo>
                  <a:lnTo>
                    <a:pt x="1382458" y="142240"/>
                  </a:lnTo>
                  <a:lnTo>
                    <a:pt x="1382458" y="46990"/>
                  </a:lnTo>
                  <a:close/>
                </a:path>
                <a:path w="2145665" h="523240">
                  <a:moveTo>
                    <a:pt x="1573123" y="46990"/>
                  </a:moveTo>
                  <a:lnTo>
                    <a:pt x="1525473" y="46990"/>
                  </a:lnTo>
                  <a:lnTo>
                    <a:pt x="1525473" y="0"/>
                  </a:lnTo>
                  <a:lnTo>
                    <a:pt x="1477797" y="0"/>
                  </a:lnTo>
                  <a:lnTo>
                    <a:pt x="1430121" y="0"/>
                  </a:lnTo>
                  <a:lnTo>
                    <a:pt x="1382458" y="0"/>
                  </a:lnTo>
                  <a:lnTo>
                    <a:pt x="1382458" y="46990"/>
                  </a:lnTo>
                  <a:lnTo>
                    <a:pt x="1430121" y="46990"/>
                  </a:lnTo>
                  <a:lnTo>
                    <a:pt x="1430121" y="142240"/>
                  </a:lnTo>
                  <a:lnTo>
                    <a:pt x="1382458" y="142240"/>
                  </a:lnTo>
                  <a:lnTo>
                    <a:pt x="1382458" y="190500"/>
                  </a:lnTo>
                  <a:lnTo>
                    <a:pt x="1334782" y="190500"/>
                  </a:lnTo>
                  <a:lnTo>
                    <a:pt x="1287106" y="190500"/>
                  </a:lnTo>
                  <a:lnTo>
                    <a:pt x="1287106" y="237490"/>
                  </a:lnTo>
                  <a:lnTo>
                    <a:pt x="1334782" y="237490"/>
                  </a:lnTo>
                  <a:lnTo>
                    <a:pt x="1334782" y="285750"/>
                  </a:lnTo>
                  <a:lnTo>
                    <a:pt x="1382458" y="285750"/>
                  </a:lnTo>
                  <a:lnTo>
                    <a:pt x="1382458" y="237490"/>
                  </a:lnTo>
                  <a:lnTo>
                    <a:pt x="1430121" y="237490"/>
                  </a:lnTo>
                  <a:lnTo>
                    <a:pt x="1430121" y="190500"/>
                  </a:lnTo>
                  <a:lnTo>
                    <a:pt x="1477797" y="190500"/>
                  </a:lnTo>
                  <a:lnTo>
                    <a:pt x="1477797" y="46990"/>
                  </a:lnTo>
                  <a:lnTo>
                    <a:pt x="1525460" y="46990"/>
                  </a:lnTo>
                  <a:lnTo>
                    <a:pt x="1525460" y="95250"/>
                  </a:lnTo>
                  <a:lnTo>
                    <a:pt x="1573123" y="95250"/>
                  </a:lnTo>
                  <a:lnTo>
                    <a:pt x="1573123" y="46990"/>
                  </a:lnTo>
                  <a:close/>
                </a:path>
                <a:path w="2145665" h="523240">
                  <a:moveTo>
                    <a:pt x="1763814" y="142240"/>
                  </a:moveTo>
                  <a:lnTo>
                    <a:pt x="1716138" y="142240"/>
                  </a:lnTo>
                  <a:lnTo>
                    <a:pt x="1668475" y="142240"/>
                  </a:lnTo>
                  <a:lnTo>
                    <a:pt x="1668475" y="0"/>
                  </a:lnTo>
                  <a:lnTo>
                    <a:pt x="1620799" y="0"/>
                  </a:lnTo>
                  <a:lnTo>
                    <a:pt x="1620799" y="190500"/>
                  </a:lnTo>
                  <a:lnTo>
                    <a:pt x="1668475" y="190500"/>
                  </a:lnTo>
                  <a:lnTo>
                    <a:pt x="1716138" y="190500"/>
                  </a:lnTo>
                  <a:lnTo>
                    <a:pt x="1763814" y="190500"/>
                  </a:lnTo>
                  <a:lnTo>
                    <a:pt x="1763814" y="142240"/>
                  </a:lnTo>
                  <a:close/>
                </a:path>
                <a:path w="2145665" h="523240">
                  <a:moveTo>
                    <a:pt x="1763814" y="46990"/>
                  </a:moveTo>
                  <a:lnTo>
                    <a:pt x="1716138" y="46990"/>
                  </a:lnTo>
                  <a:lnTo>
                    <a:pt x="1716138" y="95250"/>
                  </a:lnTo>
                  <a:lnTo>
                    <a:pt x="1763814" y="95250"/>
                  </a:lnTo>
                  <a:lnTo>
                    <a:pt x="1763814" y="46990"/>
                  </a:lnTo>
                  <a:close/>
                </a:path>
                <a:path w="2145665" h="523240">
                  <a:moveTo>
                    <a:pt x="2002180" y="237490"/>
                  </a:moveTo>
                  <a:lnTo>
                    <a:pt x="1954504" y="237490"/>
                  </a:lnTo>
                  <a:lnTo>
                    <a:pt x="1954504" y="142240"/>
                  </a:lnTo>
                  <a:lnTo>
                    <a:pt x="1906828" y="142240"/>
                  </a:lnTo>
                  <a:lnTo>
                    <a:pt x="1859165" y="142240"/>
                  </a:lnTo>
                  <a:lnTo>
                    <a:pt x="1859165" y="190500"/>
                  </a:lnTo>
                  <a:lnTo>
                    <a:pt x="1906828" y="190500"/>
                  </a:lnTo>
                  <a:lnTo>
                    <a:pt x="1906828" y="237490"/>
                  </a:lnTo>
                  <a:lnTo>
                    <a:pt x="1668475" y="237490"/>
                  </a:lnTo>
                  <a:lnTo>
                    <a:pt x="1668475" y="285750"/>
                  </a:lnTo>
                  <a:lnTo>
                    <a:pt x="2002180" y="285750"/>
                  </a:lnTo>
                  <a:lnTo>
                    <a:pt x="2002180" y="237490"/>
                  </a:lnTo>
                  <a:close/>
                </a:path>
                <a:path w="2145665" h="523240">
                  <a:moveTo>
                    <a:pt x="2145182" y="142240"/>
                  </a:moveTo>
                  <a:lnTo>
                    <a:pt x="2097506" y="142240"/>
                  </a:lnTo>
                  <a:lnTo>
                    <a:pt x="2097506" y="190500"/>
                  </a:lnTo>
                  <a:lnTo>
                    <a:pt x="2145182" y="190500"/>
                  </a:lnTo>
                  <a:lnTo>
                    <a:pt x="2145182" y="142240"/>
                  </a:lnTo>
                  <a:close/>
                </a:path>
                <a:path w="2145665" h="523240">
                  <a:moveTo>
                    <a:pt x="2145182" y="0"/>
                  </a:moveTo>
                  <a:lnTo>
                    <a:pt x="2097506" y="0"/>
                  </a:lnTo>
                  <a:lnTo>
                    <a:pt x="2097506" y="46990"/>
                  </a:lnTo>
                  <a:lnTo>
                    <a:pt x="2049843" y="46990"/>
                  </a:lnTo>
                  <a:lnTo>
                    <a:pt x="2002180" y="46990"/>
                  </a:lnTo>
                  <a:lnTo>
                    <a:pt x="1954504" y="46990"/>
                  </a:lnTo>
                  <a:lnTo>
                    <a:pt x="1906828" y="46990"/>
                  </a:lnTo>
                  <a:lnTo>
                    <a:pt x="1859165" y="46990"/>
                  </a:lnTo>
                  <a:lnTo>
                    <a:pt x="1859165" y="0"/>
                  </a:lnTo>
                  <a:lnTo>
                    <a:pt x="1811489" y="0"/>
                  </a:lnTo>
                  <a:lnTo>
                    <a:pt x="1811489" y="95250"/>
                  </a:lnTo>
                  <a:lnTo>
                    <a:pt x="1859165" y="95250"/>
                  </a:lnTo>
                  <a:lnTo>
                    <a:pt x="1906828" y="95250"/>
                  </a:lnTo>
                  <a:lnTo>
                    <a:pt x="2145182" y="95250"/>
                  </a:lnTo>
                  <a:lnTo>
                    <a:pt x="21451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02043" y="6800037"/>
              <a:ext cx="2526665" cy="763270"/>
            </a:xfrm>
            <a:custGeom>
              <a:avLst/>
              <a:gdLst/>
              <a:ahLst/>
              <a:cxnLst/>
              <a:rect l="l" t="t" r="r" b="b"/>
              <a:pathLst>
                <a:path w="2526665" h="763270">
                  <a:moveTo>
                    <a:pt x="47675" y="429044"/>
                  </a:moveTo>
                  <a:lnTo>
                    <a:pt x="0" y="429044"/>
                  </a:lnTo>
                  <a:lnTo>
                    <a:pt x="0" y="476719"/>
                  </a:lnTo>
                  <a:lnTo>
                    <a:pt x="47675" y="476719"/>
                  </a:lnTo>
                  <a:lnTo>
                    <a:pt x="47675" y="429044"/>
                  </a:lnTo>
                  <a:close/>
                </a:path>
                <a:path w="2526665" h="763270">
                  <a:moveTo>
                    <a:pt x="143002" y="572071"/>
                  </a:moveTo>
                  <a:lnTo>
                    <a:pt x="95338" y="572071"/>
                  </a:lnTo>
                  <a:lnTo>
                    <a:pt x="95338" y="619734"/>
                  </a:lnTo>
                  <a:lnTo>
                    <a:pt x="95338" y="715060"/>
                  </a:lnTo>
                  <a:lnTo>
                    <a:pt x="47675" y="715060"/>
                  </a:lnTo>
                  <a:lnTo>
                    <a:pt x="47675" y="619734"/>
                  </a:lnTo>
                  <a:lnTo>
                    <a:pt x="95338" y="619734"/>
                  </a:lnTo>
                  <a:lnTo>
                    <a:pt x="95338" y="572071"/>
                  </a:lnTo>
                  <a:lnTo>
                    <a:pt x="95338" y="476719"/>
                  </a:lnTo>
                  <a:lnTo>
                    <a:pt x="47675" y="476719"/>
                  </a:lnTo>
                  <a:lnTo>
                    <a:pt x="47675" y="524383"/>
                  </a:lnTo>
                  <a:lnTo>
                    <a:pt x="0" y="524383"/>
                  </a:lnTo>
                  <a:lnTo>
                    <a:pt x="0" y="762736"/>
                  </a:lnTo>
                  <a:lnTo>
                    <a:pt x="47675" y="762736"/>
                  </a:lnTo>
                  <a:lnTo>
                    <a:pt x="95338" y="762736"/>
                  </a:lnTo>
                  <a:lnTo>
                    <a:pt x="143002" y="762736"/>
                  </a:lnTo>
                  <a:lnTo>
                    <a:pt x="143002" y="572071"/>
                  </a:lnTo>
                  <a:close/>
                </a:path>
                <a:path w="2526665" h="763270">
                  <a:moveTo>
                    <a:pt x="143002" y="381368"/>
                  </a:moveTo>
                  <a:lnTo>
                    <a:pt x="95338" y="381368"/>
                  </a:lnTo>
                  <a:lnTo>
                    <a:pt x="47675" y="381368"/>
                  </a:lnTo>
                  <a:lnTo>
                    <a:pt x="47675" y="429044"/>
                  </a:lnTo>
                  <a:lnTo>
                    <a:pt x="95338" y="429044"/>
                  </a:lnTo>
                  <a:lnTo>
                    <a:pt x="95338" y="476719"/>
                  </a:lnTo>
                  <a:lnTo>
                    <a:pt x="143002" y="476719"/>
                  </a:lnTo>
                  <a:lnTo>
                    <a:pt x="143002" y="381368"/>
                  </a:lnTo>
                  <a:close/>
                </a:path>
                <a:path w="2526665" h="763270">
                  <a:moveTo>
                    <a:pt x="143002" y="286042"/>
                  </a:moveTo>
                  <a:lnTo>
                    <a:pt x="95338" y="286042"/>
                  </a:lnTo>
                  <a:lnTo>
                    <a:pt x="47675" y="286042"/>
                  </a:lnTo>
                  <a:lnTo>
                    <a:pt x="47675" y="238353"/>
                  </a:lnTo>
                  <a:lnTo>
                    <a:pt x="0" y="238353"/>
                  </a:lnTo>
                  <a:lnTo>
                    <a:pt x="0" y="333705"/>
                  </a:lnTo>
                  <a:lnTo>
                    <a:pt x="47675" y="333705"/>
                  </a:lnTo>
                  <a:lnTo>
                    <a:pt x="95338" y="333705"/>
                  </a:lnTo>
                  <a:lnTo>
                    <a:pt x="143002" y="333705"/>
                  </a:lnTo>
                  <a:lnTo>
                    <a:pt x="143002" y="286042"/>
                  </a:lnTo>
                  <a:close/>
                </a:path>
                <a:path w="2526665" h="763270">
                  <a:moveTo>
                    <a:pt x="333692" y="667385"/>
                  </a:moveTo>
                  <a:lnTo>
                    <a:pt x="286029" y="667385"/>
                  </a:lnTo>
                  <a:lnTo>
                    <a:pt x="238353" y="667385"/>
                  </a:lnTo>
                  <a:lnTo>
                    <a:pt x="190690" y="667385"/>
                  </a:lnTo>
                  <a:lnTo>
                    <a:pt x="190690" y="715060"/>
                  </a:lnTo>
                  <a:lnTo>
                    <a:pt x="238353" y="715060"/>
                  </a:lnTo>
                  <a:lnTo>
                    <a:pt x="238353" y="762736"/>
                  </a:lnTo>
                  <a:lnTo>
                    <a:pt x="286029" y="762736"/>
                  </a:lnTo>
                  <a:lnTo>
                    <a:pt x="286029" y="715060"/>
                  </a:lnTo>
                  <a:lnTo>
                    <a:pt x="333692" y="715060"/>
                  </a:lnTo>
                  <a:lnTo>
                    <a:pt x="333692" y="667385"/>
                  </a:lnTo>
                  <a:close/>
                </a:path>
                <a:path w="2526665" h="763270">
                  <a:moveTo>
                    <a:pt x="333692" y="238353"/>
                  </a:moveTo>
                  <a:lnTo>
                    <a:pt x="286029" y="238353"/>
                  </a:lnTo>
                  <a:lnTo>
                    <a:pt x="286029" y="286042"/>
                  </a:lnTo>
                  <a:lnTo>
                    <a:pt x="238353" y="286042"/>
                  </a:lnTo>
                  <a:lnTo>
                    <a:pt x="190690" y="286042"/>
                  </a:lnTo>
                  <a:lnTo>
                    <a:pt x="143014" y="286042"/>
                  </a:lnTo>
                  <a:lnTo>
                    <a:pt x="143014" y="333705"/>
                  </a:lnTo>
                  <a:lnTo>
                    <a:pt x="190690" y="333705"/>
                  </a:lnTo>
                  <a:lnTo>
                    <a:pt x="238353" y="333705"/>
                  </a:lnTo>
                  <a:lnTo>
                    <a:pt x="286029" y="333705"/>
                  </a:lnTo>
                  <a:lnTo>
                    <a:pt x="333692" y="333705"/>
                  </a:lnTo>
                  <a:lnTo>
                    <a:pt x="333692" y="238353"/>
                  </a:lnTo>
                  <a:close/>
                </a:path>
                <a:path w="2526665" h="763270">
                  <a:moveTo>
                    <a:pt x="381355" y="715060"/>
                  </a:moveTo>
                  <a:lnTo>
                    <a:pt x="333692" y="715060"/>
                  </a:lnTo>
                  <a:lnTo>
                    <a:pt x="333692" y="762736"/>
                  </a:lnTo>
                  <a:lnTo>
                    <a:pt x="381355" y="762736"/>
                  </a:lnTo>
                  <a:lnTo>
                    <a:pt x="381355" y="715060"/>
                  </a:lnTo>
                  <a:close/>
                </a:path>
                <a:path w="2526665" h="763270">
                  <a:moveTo>
                    <a:pt x="381355" y="572071"/>
                  </a:moveTo>
                  <a:lnTo>
                    <a:pt x="333692" y="572071"/>
                  </a:lnTo>
                  <a:lnTo>
                    <a:pt x="286029" y="572071"/>
                  </a:lnTo>
                  <a:lnTo>
                    <a:pt x="238353" y="572071"/>
                  </a:lnTo>
                  <a:lnTo>
                    <a:pt x="238353" y="619734"/>
                  </a:lnTo>
                  <a:lnTo>
                    <a:pt x="286029" y="619734"/>
                  </a:lnTo>
                  <a:lnTo>
                    <a:pt x="333692" y="619734"/>
                  </a:lnTo>
                  <a:lnTo>
                    <a:pt x="333692" y="667385"/>
                  </a:lnTo>
                  <a:lnTo>
                    <a:pt x="381355" y="667385"/>
                  </a:lnTo>
                  <a:lnTo>
                    <a:pt x="381355" y="572071"/>
                  </a:lnTo>
                  <a:close/>
                </a:path>
                <a:path w="2526665" h="763270">
                  <a:moveTo>
                    <a:pt x="381355" y="381368"/>
                  </a:moveTo>
                  <a:lnTo>
                    <a:pt x="381355" y="381368"/>
                  </a:lnTo>
                  <a:lnTo>
                    <a:pt x="143014" y="381368"/>
                  </a:lnTo>
                  <a:lnTo>
                    <a:pt x="143014" y="429044"/>
                  </a:lnTo>
                  <a:lnTo>
                    <a:pt x="190690" y="429044"/>
                  </a:lnTo>
                  <a:lnTo>
                    <a:pt x="238353" y="429044"/>
                  </a:lnTo>
                  <a:lnTo>
                    <a:pt x="286029" y="429044"/>
                  </a:lnTo>
                  <a:lnTo>
                    <a:pt x="333692" y="429044"/>
                  </a:lnTo>
                  <a:lnTo>
                    <a:pt x="333692" y="476719"/>
                  </a:lnTo>
                  <a:lnTo>
                    <a:pt x="286029" y="476719"/>
                  </a:lnTo>
                  <a:lnTo>
                    <a:pt x="238353" y="476719"/>
                  </a:lnTo>
                  <a:lnTo>
                    <a:pt x="190690" y="476719"/>
                  </a:lnTo>
                  <a:lnTo>
                    <a:pt x="143014" y="476719"/>
                  </a:lnTo>
                  <a:lnTo>
                    <a:pt x="143014" y="572071"/>
                  </a:lnTo>
                  <a:lnTo>
                    <a:pt x="190690" y="572071"/>
                  </a:lnTo>
                  <a:lnTo>
                    <a:pt x="238353" y="572071"/>
                  </a:lnTo>
                  <a:lnTo>
                    <a:pt x="238353" y="524383"/>
                  </a:lnTo>
                  <a:lnTo>
                    <a:pt x="286029" y="524383"/>
                  </a:lnTo>
                  <a:lnTo>
                    <a:pt x="333692" y="524383"/>
                  </a:lnTo>
                  <a:lnTo>
                    <a:pt x="381355" y="524383"/>
                  </a:lnTo>
                  <a:lnTo>
                    <a:pt x="381355" y="381368"/>
                  </a:lnTo>
                  <a:close/>
                </a:path>
                <a:path w="2526665" h="763270">
                  <a:moveTo>
                    <a:pt x="524370" y="381368"/>
                  </a:moveTo>
                  <a:lnTo>
                    <a:pt x="476707" y="381368"/>
                  </a:lnTo>
                  <a:lnTo>
                    <a:pt x="476707" y="476719"/>
                  </a:lnTo>
                  <a:lnTo>
                    <a:pt x="524370" y="476719"/>
                  </a:lnTo>
                  <a:lnTo>
                    <a:pt x="524370" y="381368"/>
                  </a:lnTo>
                  <a:close/>
                </a:path>
                <a:path w="2526665" h="763270">
                  <a:moveTo>
                    <a:pt x="572046" y="238353"/>
                  </a:moveTo>
                  <a:lnTo>
                    <a:pt x="524370" y="238353"/>
                  </a:lnTo>
                  <a:lnTo>
                    <a:pt x="476707" y="238353"/>
                  </a:lnTo>
                  <a:lnTo>
                    <a:pt x="429044" y="238353"/>
                  </a:lnTo>
                  <a:lnTo>
                    <a:pt x="381368" y="238353"/>
                  </a:lnTo>
                  <a:lnTo>
                    <a:pt x="381368" y="333705"/>
                  </a:lnTo>
                  <a:lnTo>
                    <a:pt x="429044" y="333705"/>
                  </a:lnTo>
                  <a:lnTo>
                    <a:pt x="429044" y="286042"/>
                  </a:lnTo>
                  <a:lnTo>
                    <a:pt x="476707" y="286042"/>
                  </a:lnTo>
                  <a:lnTo>
                    <a:pt x="476707" y="333705"/>
                  </a:lnTo>
                  <a:lnTo>
                    <a:pt x="524370" y="333705"/>
                  </a:lnTo>
                  <a:lnTo>
                    <a:pt x="524370" y="286042"/>
                  </a:lnTo>
                  <a:lnTo>
                    <a:pt x="572046" y="286042"/>
                  </a:lnTo>
                  <a:lnTo>
                    <a:pt x="572046" y="238353"/>
                  </a:lnTo>
                  <a:close/>
                </a:path>
                <a:path w="2526665" h="763270">
                  <a:moveTo>
                    <a:pt x="619709" y="286042"/>
                  </a:moveTo>
                  <a:lnTo>
                    <a:pt x="572046" y="286042"/>
                  </a:lnTo>
                  <a:lnTo>
                    <a:pt x="572046" y="333705"/>
                  </a:lnTo>
                  <a:lnTo>
                    <a:pt x="524370" y="333705"/>
                  </a:lnTo>
                  <a:lnTo>
                    <a:pt x="524370" y="381368"/>
                  </a:lnTo>
                  <a:lnTo>
                    <a:pt x="572046" y="381368"/>
                  </a:lnTo>
                  <a:lnTo>
                    <a:pt x="572046" y="429044"/>
                  </a:lnTo>
                  <a:lnTo>
                    <a:pt x="619709" y="429044"/>
                  </a:lnTo>
                  <a:lnTo>
                    <a:pt x="619709" y="286042"/>
                  </a:lnTo>
                  <a:close/>
                </a:path>
                <a:path w="2526665" h="763270">
                  <a:moveTo>
                    <a:pt x="1382445" y="191363"/>
                  </a:moveTo>
                  <a:lnTo>
                    <a:pt x="1334782" y="191363"/>
                  </a:lnTo>
                  <a:lnTo>
                    <a:pt x="1334782" y="143103"/>
                  </a:lnTo>
                  <a:lnTo>
                    <a:pt x="1287119" y="143103"/>
                  </a:lnTo>
                  <a:lnTo>
                    <a:pt x="1287119" y="191363"/>
                  </a:lnTo>
                  <a:lnTo>
                    <a:pt x="1239443" y="191363"/>
                  </a:lnTo>
                  <a:lnTo>
                    <a:pt x="1239443" y="143103"/>
                  </a:lnTo>
                  <a:lnTo>
                    <a:pt x="1287119" y="143103"/>
                  </a:lnTo>
                  <a:lnTo>
                    <a:pt x="1287119" y="96113"/>
                  </a:lnTo>
                  <a:lnTo>
                    <a:pt x="1239443" y="96113"/>
                  </a:lnTo>
                  <a:lnTo>
                    <a:pt x="1191768" y="96113"/>
                  </a:lnTo>
                  <a:lnTo>
                    <a:pt x="1191768" y="191363"/>
                  </a:lnTo>
                  <a:lnTo>
                    <a:pt x="1144104" y="191363"/>
                  </a:lnTo>
                  <a:lnTo>
                    <a:pt x="1144104" y="96113"/>
                  </a:lnTo>
                  <a:lnTo>
                    <a:pt x="1096429" y="96113"/>
                  </a:lnTo>
                  <a:lnTo>
                    <a:pt x="1096429" y="863"/>
                  </a:lnTo>
                  <a:lnTo>
                    <a:pt x="1048753" y="863"/>
                  </a:lnTo>
                  <a:lnTo>
                    <a:pt x="1048753" y="96113"/>
                  </a:lnTo>
                  <a:lnTo>
                    <a:pt x="1001090" y="96113"/>
                  </a:lnTo>
                  <a:lnTo>
                    <a:pt x="1001090" y="143103"/>
                  </a:lnTo>
                  <a:lnTo>
                    <a:pt x="1048753" y="143103"/>
                  </a:lnTo>
                  <a:lnTo>
                    <a:pt x="1096429" y="143103"/>
                  </a:lnTo>
                  <a:lnTo>
                    <a:pt x="1096429" y="191363"/>
                  </a:lnTo>
                  <a:lnTo>
                    <a:pt x="1048753" y="191363"/>
                  </a:lnTo>
                  <a:lnTo>
                    <a:pt x="1001090" y="191363"/>
                  </a:lnTo>
                  <a:lnTo>
                    <a:pt x="1001090" y="238353"/>
                  </a:lnTo>
                  <a:lnTo>
                    <a:pt x="1048753" y="238353"/>
                  </a:lnTo>
                  <a:lnTo>
                    <a:pt x="1096429" y="238353"/>
                  </a:lnTo>
                  <a:lnTo>
                    <a:pt x="1382445" y="238353"/>
                  </a:lnTo>
                  <a:lnTo>
                    <a:pt x="1382445" y="191363"/>
                  </a:lnTo>
                  <a:close/>
                </a:path>
                <a:path w="2526665" h="763270">
                  <a:moveTo>
                    <a:pt x="1430121" y="191363"/>
                  </a:moveTo>
                  <a:lnTo>
                    <a:pt x="1382458" y="191363"/>
                  </a:lnTo>
                  <a:lnTo>
                    <a:pt x="1382458" y="238353"/>
                  </a:lnTo>
                  <a:lnTo>
                    <a:pt x="1430121" y="238353"/>
                  </a:lnTo>
                  <a:lnTo>
                    <a:pt x="1430121" y="191363"/>
                  </a:lnTo>
                  <a:close/>
                </a:path>
                <a:path w="2526665" h="763270">
                  <a:moveTo>
                    <a:pt x="1430121" y="863"/>
                  </a:moveTo>
                  <a:lnTo>
                    <a:pt x="1382458" y="863"/>
                  </a:lnTo>
                  <a:lnTo>
                    <a:pt x="1382445" y="143103"/>
                  </a:lnTo>
                  <a:lnTo>
                    <a:pt x="1430121" y="143103"/>
                  </a:lnTo>
                  <a:lnTo>
                    <a:pt x="1430121" y="863"/>
                  </a:lnTo>
                  <a:close/>
                </a:path>
                <a:path w="2526665" h="763270">
                  <a:moveTo>
                    <a:pt x="1525460" y="143103"/>
                  </a:moveTo>
                  <a:lnTo>
                    <a:pt x="1477797" y="143103"/>
                  </a:lnTo>
                  <a:lnTo>
                    <a:pt x="1477797" y="191363"/>
                  </a:lnTo>
                  <a:lnTo>
                    <a:pt x="1525460" y="191363"/>
                  </a:lnTo>
                  <a:lnTo>
                    <a:pt x="1525460" y="143103"/>
                  </a:lnTo>
                  <a:close/>
                </a:path>
                <a:path w="2526665" h="763270">
                  <a:moveTo>
                    <a:pt x="1620812" y="96113"/>
                  </a:moveTo>
                  <a:lnTo>
                    <a:pt x="1573136" y="96113"/>
                  </a:lnTo>
                  <a:lnTo>
                    <a:pt x="1525460" y="96113"/>
                  </a:lnTo>
                  <a:lnTo>
                    <a:pt x="1525460" y="143103"/>
                  </a:lnTo>
                  <a:lnTo>
                    <a:pt x="1573136" y="143103"/>
                  </a:lnTo>
                  <a:lnTo>
                    <a:pt x="1620812" y="143103"/>
                  </a:lnTo>
                  <a:lnTo>
                    <a:pt x="1620812" y="96113"/>
                  </a:lnTo>
                  <a:close/>
                </a:path>
                <a:path w="2526665" h="763270">
                  <a:moveTo>
                    <a:pt x="1859165" y="96113"/>
                  </a:moveTo>
                  <a:lnTo>
                    <a:pt x="1811489" y="96113"/>
                  </a:lnTo>
                  <a:lnTo>
                    <a:pt x="1811489" y="863"/>
                  </a:lnTo>
                  <a:lnTo>
                    <a:pt x="1763826" y="863"/>
                  </a:lnTo>
                  <a:lnTo>
                    <a:pt x="1763826" y="143103"/>
                  </a:lnTo>
                  <a:lnTo>
                    <a:pt x="1716151" y="143103"/>
                  </a:lnTo>
                  <a:lnTo>
                    <a:pt x="1668475" y="143103"/>
                  </a:lnTo>
                  <a:lnTo>
                    <a:pt x="1668475" y="191363"/>
                  </a:lnTo>
                  <a:lnTo>
                    <a:pt x="1716151" y="191363"/>
                  </a:lnTo>
                  <a:lnTo>
                    <a:pt x="1763826" y="191363"/>
                  </a:lnTo>
                  <a:lnTo>
                    <a:pt x="1763826" y="238353"/>
                  </a:lnTo>
                  <a:lnTo>
                    <a:pt x="1811489" y="238353"/>
                  </a:lnTo>
                  <a:lnTo>
                    <a:pt x="1811489" y="191363"/>
                  </a:lnTo>
                  <a:lnTo>
                    <a:pt x="1859165" y="191363"/>
                  </a:lnTo>
                  <a:lnTo>
                    <a:pt x="1859165" y="96113"/>
                  </a:lnTo>
                  <a:close/>
                </a:path>
                <a:path w="2526665" h="763270">
                  <a:moveTo>
                    <a:pt x="1954491" y="143103"/>
                  </a:moveTo>
                  <a:lnTo>
                    <a:pt x="1906828" y="143103"/>
                  </a:lnTo>
                  <a:lnTo>
                    <a:pt x="1906828" y="191363"/>
                  </a:lnTo>
                  <a:lnTo>
                    <a:pt x="1859165" y="191363"/>
                  </a:lnTo>
                  <a:lnTo>
                    <a:pt x="1859165" y="238353"/>
                  </a:lnTo>
                  <a:lnTo>
                    <a:pt x="1906828" y="238353"/>
                  </a:lnTo>
                  <a:lnTo>
                    <a:pt x="1954491" y="238353"/>
                  </a:lnTo>
                  <a:lnTo>
                    <a:pt x="1954491" y="143103"/>
                  </a:lnTo>
                  <a:close/>
                </a:path>
                <a:path w="2526665" h="763270">
                  <a:moveTo>
                    <a:pt x="2049843" y="143103"/>
                  </a:moveTo>
                  <a:lnTo>
                    <a:pt x="2002167" y="143103"/>
                  </a:lnTo>
                  <a:lnTo>
                    <a:pt x="2002167" y="238353"/>
                  </a:lnTo>
                  <a:lnTo>
                    <a:pt x="2049843" y="238353"/>
                  </a:lnTo>
                  <a:lnTo>
                    <a:pt x="2049843" y="143103"/>
                  </a:lnTo>
                  <a:close/>
                </a:path>
                <a:path w="2526665" h="763270">
                  <a:moveTo>
                    <a:pt x="2145182" y="143103"/>
                  </a:moveTo>
                  <a:lnTo>
                    <a:pt x="2097506" y="143103"/>
                  </a:lnTo>
                  <a:lnTo>
                    <a:pt x="2097506" y="191363"/>
                  </a:lnTo>
                  <a:lnTo>
                    <a:pt x="2145182" y="191363"/>
                  </a:lnTo>
                  <a:lnTo>
                    <a:pt x="2145182" y="143103"/>
                  </a:lnTo>
                  <a:close/>
                </a:path>
                <a:path w="2526665" h="763270">
                  <a:moveTo>
                    <a:pt x="2431211" y="95338"/>
                  </a:moveTo>
                  <a:lnTo>
                    <a:pt x="2383548" y="95338"/>
                  </a:lnTo>
                  <a:lnTo>
                    <a:pt x="2335873" y="95338"/>
                  </a:lnTo>
                  <a:lnTo>
                    <a:pt x="2288197" y="95338"/>
                  </a:lnTo>
                  <a:lnTo>
                    <a:pt x="2288197" y="238353"/>
                  </a:lnTo>
                  <a:lnTo>
                    <a:pt x="2335873" y="238353"/>
                  </a:lnTo>
                  <a:lnTo>
                    <a:pt x="2383548" y="238353"/>
                  </a:lnTo>
                  <a:lnTo>
                    <a:pt x="2431211" y="238353"/>
                  </a:lnTo>
                  <a:lnTo>
                    <a:pt x="2431211" y="95338"/>
                  </a:lnTo>
                  <a:close/>
                </a:path>
                <a:path w="2526665" h="763270">
                  <a:moveTo>
                    <a:pt x="2478875" y="0"/>
                  </a:moveTo>
                  <a:lnTo>
                    <a:pt x="2478875" y="0"/>
                  </a:lnTo>
                  <a:lnTo>
                    <a:pt x="2192858" y="0"/>
                  </a:lnTo>
                  <a:lnTo>
                    <a:pt x="2192858" y="238353"/>
                  </a:lnTo>
                  <a:lnTo>
                    <a:pt x="2240534" y="238353"/>
                  </a:lnTo>
                  <a:lnTo>
                    <a:pt x="2240534" y="47663"/>
                  </a:lnTo>
                  <a:lnTo>
                    <a:pt x="2288197" y="47663"/>
                  </a:lnTo>
                  <a:lnTo>
                    <a:pt x="2335873" y="47663"/>
                  </a:lnTo>
                  <a:lnTo>
                    <a:pt x="2383548" y="47663"/>
                  </a:lnTo>
                  <a:lnTo>
                    <a:pt x="2431211" y="47663"/>
                  </a:lnTo>
                  <a:lnTo>
                    <a:pt x="2478875" y="47663"/>
                  </a:lnTo>
                  <a:lnTo>
                    <a:pt x="2478875" y="0"/>
                  </a:lnTo>
                  <a:close/>
                </a:path>
                <a:path w="2526665" h="763270">
                  <a:moveTo>
                    <a:pt x="2526550" y="0"/>
                  </a:moveTo>
                  <a:lnTo>
                    <a:pt x="2478887" y="0"/>
                  </a:lnTo>
                  <a:lnTo>
                    <a:pt x="2478875" y="47663"/>
                  </a:lnTo>
                  <a:lnTo>
                    <a:pt x="2478875" y="238353"/>
                  </a:lnTo>
                  <a:lnTo>
                    <a:pt x="2526550" y="238353"/>
                  </a:lnTo>
                  <a:lnTo>
                    <a:pt x="25265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02043" y="6800037"/>
              <a:ext cx="2098040" cy="238760"/>
            </a:xfrm>
            <a:custGeom>
              <a:avLst/>
              <a:gdLst/>
              <a:ahLst/>
              <a:cxnLst/>
              <a:rect l="l" t="t" r="r" b="b"/>
              <a:pathLst>
                <a:path w="2098040" h="238759">
                  <a:moveTo>
                    <a:pt x="143002" y="95338"/>
                  </a:moveTo>
                  <a:lnTo>
                    <a:pt x="95338" y="95338"/>
                  </a:lnTo>
                  <a:lnTo>
                    <a:pt x="95338" y="238353"/>
                  </a:lnTo>
                  <a:lnTo>
                    <a:pt x="143002" y="238353"/>
                  </a:lnTo>
                  <a:lnTo>
                    <a:pt x="143002" y="95338"/>
                  </a:lnTo>
                  <a:close/>
                </a:path>
                <a:path w="2098040" h="238759">
                  <a:moveTo>
                    <a:pt x="143002" y="0"/>
                  </a:moveTo>
                  <a:lnTo>
                    <a:pt x="95338" y="0"/>
                  </a:lnTo>
                  <a:lnTo>
                    <a:pt x="47675" y="0"/>
                  </a:lnTo>
                  <a:lnTo>
                    <a:pt x="0" y="0"/>
                  </a:lnTo>
                  <a:lnTo>
                    <a:pt x="0" y="238353"/>
                  </a:lnTo>
                  <a:lnTo>
                    <a:pt x="47675" y="238353"/>
                  </a:lnTo>
                  <a:lnTo>
                    <a:pt x="47675" y="47663"/>
                  </a:lnTo>
                  <a:lnTo>
                    <a:pt x="95338" y="47663"/>
                  </a:lnTo>
                  <a:lnTo>
                    <a:pt x="143002" y="47663"/>
                  </a:lnTo>
                  <a:lnTo>
                    <a:pt x="143002" y="0"/>
                  </a:lnTo>
                  <a:close/>
                </a:path>
                <a:path w="2098040" h="238759">
                  <a:moveTo>
                    <a:pt x="238353" y="95338"/>
                  </a:moveTo>
                  <a:lnTo>
                    <a:pt x="190690" y="95338"/>
                  </a:lnTo>
                  <a:lnTo>
                    <a:pt x="143014" y="95338"/>
                  </a:lnTo>
                  <a:lnTo>
                    <a:pt x="143014" y="238353"/>
                  </a:lnTo>
                  <a:lnTo>
                    <a:pt x="190690" y="238353"/>
                  </a:lnTo>
                  <a:lnTo>
                    <a:pt x="238353" y="238353"/>
                  </a:lnTo>
                  <a:lnTo>
                    <a:pt x="238353" y="95338"/>
                  </a:lnTo>
                  <a:close/>
                </a:path>
                <a:path w="2098040" h="238759">
                  <a:moveTo>
                    <a:pt x="333692" y="0"/>
                  </a:moveTo>
                  <a:lnTo>
                    <a:pt x="286029" y="0"/>
                  </a:lnTo>
                  <a:lnTo>
                    <a:pt x="238353" y="0"/>
                  </a:lnTo>
                  <a:lnTo>
                    <a:pt x="190690" y="0"/>
                  </a:lnTo>
                  <a:lnTo>
                    <a:pt x="143014" y="0"/>
                  </a:lnTo>
                  <a:lnTo>
                    <a:pt x="143014" y="47663"/>
                  </a:lnTo>
                  <a:lnTo>
                    <a:pt x="190690" y="47663"/>
                  </a:lnTo>
                  <a:lnTo>
                    <a:pt x="238353" y="47663"/>
                  </a:lnTo>
                  <a:lnTo>
                    <a:pt x="286029" y="47663"/>
                  </a:lnTo>
                  <a:lnTo>
                    <a:pt x="286029" y="238353"/>
                  </a:lnTo>
                  <a:lnTo>
                    <a:pt x="333692" y="238353"/>
                  </a:lnTo>
                  <a:lnTo>
                    <a:pt x="333692" y="0"/>
                  </a:lnTo>
                  <a:close/>
                </a:path>
                <a:path w="2098040" h="238759">
                  <a:moveTo>
                    <a:pt x="429044" y="190703"/>
                  </a:moveTo>
                  <a:lnTo>
                    <a:pt x="381368" y="190703"/>
                  </a:lnTo>
                  <a:lnTo>
                    <a:pt x="381368" y="238353"/>
                  </a:lnTo>
                  <a:lnTo>
                    <a:pt x="429044" y="238353"/>
                  </a:lnTo>
                  <a:lnTo>
                    <a:pt x="429044" y="190703"/>
                  </a:lnTo>
                  <a:close/>
                </a:path>
                <a:path w="2098040" h="238759">
                  <a:moveTo>
                    <a:pt x="572046" y="47663"/>
                  </a:moveTo>
                  <a:lnTo>
                    <a:pt x="524370" y="47663"/>
                  </a:lnTo>
                  <a:lnTo>
                    <a:pt x="524370" y="0"/>
                  </a:lnTo>
                  <a:lnTo>
                    <a:pt x="476707" y="0"/>
                  </a:lnTo>
                  <a:lnTo>
                    <a:pt x="429044" y="0"/>
                  </a:lnTo>
                  <a:lnTo>
                    <a:pt x="381368" y="0"/>
                  </a:lnTo>
                  <a:lnTo>
                    <a:pt x="381368" y="47663"/>
                  </a:lnTo>
                  <a:lnTo>
                    <a:pt x="429044" y="47663"/>
                  </a:lnTo>
                  <a:lnTo>
                    <a:pt x="429044" y="190703"/>
                  </a:lnTo>
                  <a:lnTo>
                    <a:pt x="476707" y="190703"/>
                  </a:lnTo>
                  <a:lnTo>
                    <a:pt x="524370" y="190703"/>
                  </a:lnTo>
                  <a:lnTo>
                    <a:pt x="524370" y="143014"/>
                  </a:lnTo>
                  <a:lnTo>
                    <a:pt x="476707" y="143014"/>
                  </a:lnTo>
                  <a:lnTo>
                    <a:pt x="476707" y="95338"/>
                  </a:lnTo>
                  <a:lnTo>
                    <a:pt x="524370" y="95338"/>
                  </a:lnTo>
                  <a:lnTo>
                    <a:pt x="572046" y="95338"/>
                  </a:lnTo>
                  <a:lnTo>
                    <a:pt x="572046" y="47663"/>
                  </a:lnTo>
                  <a:close/>
                </a:path>
                <a:path w="2098040" h="238759">
                  <a:moveTo>
                    <a:pt x="667397" y="190703"/>
                  </a:moveTo>
                  <a:lnTo>
                    <a:pt x="619721" y="190703"/>
                  </a:lnTo>
                  <a:lnTo>
                    <a:pt x="619721" y="238353"/>
                  </a:lnTo>
                  <a:lnTo>
                    <a:pt x="667397" y="238353"/>
                  </a:lnTo>
                  <a:lnTo>
                    <a:pt x="667397" y="190703"/>
                  </a:lnTo>
                  <a:close/>
                </a:path>
                <a:path w="2098040" h="238759">
                  <a:moveTo>
                    <a:pt x="667397" y="47663"/>
                  </a:moveTo>
                  <a:lnTo>
                    <a:pt x="619721" y="47663"/>
                  </a:lnTo>
                  <a:lnTo>
                    <a:pt x="619721" y="143014"/>
                  </a:lnTo>
                  <a:lnTo>
                    <a:pt x="667397" y="143014"/>
                  </a:lnTo>
                  <a:lnTo>
                    <a:pt x="667397" y="47663"/>
                  </a:lnTo>
                  <a:close/>
                </a:path>
                <a:path w="2098040" h="238759">
                  <a:moveTo>
                    <a:pt x="715060" y="0"/>
                  </a:moveTo>
                  <a:lnTo>
                    <a:pt x="667397" y="0"/>
                  </a:lnTo>
                  <a:lnTo>
                    <a:pt x="667397" y="47663"/>
                  </a:lnTo>
                  <a:lnTo>
                    <a:pt x="715060" y="47663"/>
                  </a:lnTo>
                  <a:lnTo>
                    <a:pt x="715060" y="0"/>
                  </a:lnTo>
                  <a:close/>
                </a:path>
                <a:path w="2098040" h="238759">
                  <a:moveTo>
                    <a:pt x="810399" y="47663"/>
                  </a:moveTo>
                  <a:lnTo>
                    <a:pt x="762736" y="47663"/>
                  </a:lnTo>
                  <a:lnTo>
                    <a:pt x="762736" y="143014"/>
                  </a:lnTo>
                  <a:lnTo>
                    <a:pt x="715060" y="143014"/>
                  </a:lnTo>
                  <a:lnTo>
                    <a:pt x="715060" y="190703"/>
                  </a:lnTo>
                  <a:lnTo>
                    <a:pt x="762736" y="190703"/>
                  </a:lnTo>
                  <a:lnTo>
                    <a:pt x="810399" y="190703"/>
                  </a:lnTo>
                  <a:lnTo>
                    <a:pt x="810399" y="47663"/>
                  </a:lnTo>
                  <a:close/>
                </a:path>
                <a:path w="2098040" h="238759">
                  <a:moveTo>
                    <a:pt x="858075" y="190703"/>
                  </a:moveTo>
                  <a:lnTo>
                    <a:pt x="810412" y="190703"/>
                  </a:lnTo>
                  <a:lnTo>
                    <a:pt x="810399" y="238353"/>
                  </a:lnTo>
                  <a:lnTo>
                    <a:pt x="858075" y="238353"/>
                  </a:lnTo>
                  <a:lnTo>
                    <a:pt x="858075" y="190703"/>
                  </a:lnTo>
                  <a:close/>
                </a:path>
                <a:path w="2098040" h="238759">
                  <a:moveTo>
                    <a:pt x="858075" y="47663"/>
                  </a:moveTo>
                  <a:lnTo>
                    <a:pt x="810412" y="47663"/>
                  </a:lnTo>
                  <a:lnTo>
                    <a:pt x="810412" y="95338"/>
                  </a:lnTo>
                  <a:lnTo>
                    <a:pt x="858075" y="95338"/>
                  </a:lnTo>
                  <a:lnTo>
                    <a:pt x="858075" y="47663"/>
                  </a:lnTo>
                  <a:close/>
                </a:path>
                <a:path w="2098040" h="238759">
                  <a:moveTo>
                    <a:pt x="905738" y="95338"/>
                  </a:moveTo>
                  <a:lnTo>
                    <a:pt x="858075" y="95338"/>
                  </a:lnTo>
                  <a:lnTo>
                    <a:pt x="858075" y="143014"/>
                  </a:lnTo>
                  <a:lnTo>
                    <a:pt x="905738" y="143014"/>
                  </a:lnTo>
                  <a:lnTo>
                    <a:pt x="905738" y="95338"/>
                  </a:lnTo>
                  <a:close/>
                </a:path>
                <a:path w="2098040" h="238759">
                  <a:moveTo>
                    <a:pt x="953414" y="143014"/>
                  </a:moveTo>
                  <a:lnTo>
                    <a:pt x="905738" y="143014"/>
                  </a:lnTo>
                  <a:lnTo>
                    <a:pt x="905738" y="238353"/>
                  </a:lnTo>
                  <a:lnTo>
                    <a:pt x="953414" y="238353"/>
                  </a:lnTo>
                  <a:lnTo>
                    <a:pt x="953414" y="143014"/>
                  </a:lnTo>
                  <a:close/>
                </a:path>
                <a:path w="2098040" h="238759">
                  <a:moveTo>
                    <a:pt x="953414" y="0"/>
                  </a:moveTo>
                  <a:lnTo>
                    <a:pt x="905738" y="0"/>
                  </a:lnTo>
                  <a:lnTo>
                    <a:pt x="858075" y="0"/>
                  </a:lnTo>
                  <a:lnTo>
                    <a:pt x="858075" y="47663"/>
                  </a:lnTo>
                  <a:lnTo>
                    <a:pt x="905738" y="47663"/>
                  </a:lnTo>
                  <a:lnTo>
                    <a:pt x="953414" y="47663"/>
                  </a:lnTo>
                  <a:lnTo>
                    <a:pt x="953414" y="0"/>
                  </a:lnTo>
                  <a:close/>
                </a:path>
                <a:path w="2098040" h="238759">
                  <a:moveTo>
                    <a:pt x="1382445" y="863"/>
                  </a:moveTo>
                  <a:lnTo>
                    <a:pt x="1382445" y="863"/>
                  </a:lnTo>
                  <a:lnTo>
                    <a:pt x="1144104" y="863"/>
                  </a:lnTo>
                  <a:lnTo>
                    <a:pt x="1144104" y="47853"/>
                  </a:lnTo>
                  <a:lnTo>
                    <a:pt x="1191768" y="47853"/>
                  </a:lnTo>
                  <a:lnTo>
                    <a:pt x="1239443" y="47853"/>
                  </a:lnTo>
                  <a:lnTo>
                    <a:pt x="1287119" y="47853"/>
                  </a:lnTo>
                  <a:lnTo>
                    <a:pt x="1334782" y="47853"/>
                  </a:lnTo>
                  <a:lnTo>
                    <a:pt x="1334782" y="96113"/>
                  </a:lnTo>
                  <a:lnTo>
                    <a:pt x="1382445" y="96113"/>
                  </a:lnTo>
                  <a:lnTo>
                    <a:pt x="1382445" y="863"/>
                  </a:lnTo>
                  <a:close/>
                </a:path>
                <a:path w="2098040" h="238759">
                  <a:moveTo>
                    <a:pt x="1525460" y="863"/>
                  </a:moveTo>
                  <a:lnTo>
                    <a:pt x="1477797" y="863"/>
                  </a:lnTo>
                  <a:lnTo>
                    <a:pt x="1430121" y="863"/>
                  </a:lnTo>
                  <a:lnTo>
                    <a:pt x="1430121" y="47853"/>
                  </a:lnTo>
                  <a:lnTo>
                    <a:pt x="1477797" y="47853"/>
                  </a:lnTo>
                  <a:lnTo>
                    <a:pt x="1525460" y="47853"/>
                  </a:lnTo>
                  <a:lnTo>
                    <a:pt x="1525460" y="863"/>
                  </a:lnTo>
                  <a:close/>
                </a:path>
                <a:path w="2098040" h="238759">
                  <a:moveTo>
                    <a:pt x="1716151" y="863"/>
                  </a:moveTo>
                  <a:lnTo>
                    <a:pt x="1668475" y="863"/>
                  </a:lnTo>
                  <a:lnTo>
                    <a:pt x="1668475" y="47853"/>
                  </a:lnTo>
                  <a:lnTo>
                    <a:pt x="1620812" y="47853"/>
                  </a:lnTo>
                  <a:lnTo>
                    <a:pt x="1620812" y="96113"/>
                  </a:lnTo>
                  <a:lnTo>
                    <a:pt x="1573136" y="96113"/>
                  </a:lnTo>
                  <a:lnTo>
                    <a:pt x="1573136" y="143103"/>
                  </a:lnTo>
                  <a:lnTo>
                    <a:pt x="1620812" y="143103"/>
                  </a:lnTo>
                  <a:lnTo>
                    <a:pt x="1668475" y="143103"/>
                  </a:lnTo>
                  <a:lnTo>
                    <a:pt x="1668475" y="96113"/>
                  </a:lnTo>
                  <a:lnTo>
                    <a:pt x="1716151" y="96113"/>
                  </a:lnTo>
                  <a:lnTo>
                    <a:pt x="1716151" y="863"/>
                  </a:lnTo>
                  <a:close/>
                </a:path>
                <a:path w="2098040" h="238759">
                  <a:moveTo>
                    <a:pt x="1859165" y="863"/>
                  </a:moveTo>
                  <a:lnTo>
                    <a:pt x="1811489" y="863"/>
                  </a:lnTo>
                  <a:lnTo>
                    <a:pt x="1811489" y="47853"/>
                  </a:lnTo>
                  <a:lnTo>
                    <a:pt x="1859165" y="47853"/>
                  </a:lnTo>
                  <a:lnTo>
                    <a:pt x="1859165" y="863"/>
                  </a:lnTo>
                  <a:close/>
                </a:path>
                <a:path w="2098040" h="238759">
                  <a:moveTo>
                    <a:pt x="2097506" y="47853"/>
                  </a:moveTo>
                  <a:lnTo>
                    <a:pt x="2049843" y="47853"/>
                  </a:lnTo>
                  <a:lnTo>
                    <a:pt x="2049843" y="863"/>
                  </a:lnTo>
                  <a:lnTo>
                    <a:pt x="2002167" y="863"/>
                  </a:lnTo>
                  <a:lnTo>
                    <a:pt x="2002167" y="47853"/>
                  </a:lnTo>
                  <a:lnTo>
                    <a:pt x="1954491" y="47853"/>
                  </a:lnTo>
                  <a:lnTo>
                    <a:pt x="1906828" y="47853"/>
                  </a:lnTo>
                  <a:lnTo>
                    <a:pt x="1906828" y="96113"/>
                  </a:lnTo>
                  <a:lnTo>
                    <a:pt x="1954491" y="96113"/>
                  </a:lnTo>
                  <a:lnTo>
                    <a:pt x="1954491" y="143103"/>
                  </a:lnTo>
                  <a:lnTo>
                    <a:pt x="2002167" y="143103"/>
                  </a:lnTo>
                  <a:lnTo>
                    <a:pt x="2002167" y="96113"/>
                  </a:lnTo>
                  <a:lnTo>
                    <a:pt x="2049843" y="96113"/>
                  </a:lnTo>
                  <a:lnTo>
                    <a:pt x="2049843" y="143103"/>
                  </a:lnTo>
                  <a:lnTo>
                    <a:pt x="2097506" y="143103"/>
                  </a:lnTo>
                  <a:lnTo>
                    <a:pt x="2097506" y="478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515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803" y="2151828"/>
            <a:ext cx="9311956" cy="12755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7696" y="4056691"/>
            <a:ext cx="8620712" cy="1027505"/>
          </a:xfrm>
          <a:prstGeom prst="rect">
            <a:avLst/>
          </a:prstGeom>
        </p:spPr>
        <p:txBody>
          <a:bodyPr vert="horz" wrap="square" lIns="0" tIns="8534" rIns="0" bIns="0" rtlCol="0">
            <a:spAutoFit/>
          </a:bodyPr>
          <a:lstStyle/>
          <a:p>
            <a:pPr marL="8983" marR="3593">
              <a:lnSpc>
                <a:spcPct val="100600"/>
              </a:lnSpc>
              <a:spcBef>
                <a:spcPts val="67"/>
              </a:spcBef>
            </a:pPr>
            <a:r>
              <a:rPr sz="2200" spc="113" dirty="0">
                <a:latin typeface="Verdana"/>
                <a:cs typeface="Verdana"/>
              </a:rPr>
              <a:t>Установки</a:t>
            </a:r>
            <a:r>
              <a:rPr sz="2200" spc="-144" dirty="0">
                <a:latin typeface="Verdana"/>
                <a:cs typeface="Verdana"/>
              </a:rPr>
              <a:t> </a:t>
            </a:r>
            <a:r>
              <a:rPr sz="2200" spc="88" dirty="0">
                <a:latin typeface="Verdana"/>
                <a:cs typeface="Verdana"/>
              </a:rPr>
              <a:t>личности</a:t>
            </a:r>
            <a:r>
              <a:rPr sz="2200" spc="-138" dirty="0">
                <a:latin typeface="Verdana"/>
                <a:cs typeface="Verdana"/>
              </a:rPr>
              <a:t> </a:t>
            </a:r>
            <a:r>
              <a:rPr sz="2200" spc="81" dirty="0">
                <a:latin typeface="Verdana"/>
                <a:cs typeface="Verdana"/>
              </a:rPr>
              <a:t>на</a:t>
            </a:r>
            <a:r>
              <a:rPr sz="2200" spc="-134" dirty="0">
                <a:latin typeface="Verdana"/>
                <a:cs typeface="Verdana"/>
              </a:rPr>
              <a:t> </a:t>
            </a:r>
            <a:r>
              <a:rPr sz="2200" spc="88" dirty="0">
                <a:latin typeface="Verdana"/>
                <a:cs typeface="Verdana"/>
              </a:rPr>
              <a:t>какие-</a:t>
            </a:r>
            <a:r>
              <a:rPr sz="2200" spc="92" dirty="0">
                <a:latin typeface="Verdana"/>
                <a:cs typeface="Verdana"/>
              </a:rPr>
              <a:t>либо</a:t>
            </a:r>
            <a:r>
              <a:rPr sz="2200" spc="-138" dirty="0">
                <a:latin typeface="Verdana"/>
                <a:cs typeface="Verdana"/>
              </a:rPr>
              <a:t> </a:t>
            </a:r>
            <a:r>
              <a:rPr sz="2200" spc="103" dirty="0">
                <a:latin typeface="Verdana"/>
                <a:cs typeface="Verdana"/>
              </a:rPr>
              <a:t>ценности</a:t>
            </a:r>
            <a:r>
              <a:rPr sz="2200" spc="-134" dirty="0">
                <a:latin typeface="Verdana"/>
                <a:cs typeface="Verdana"/>
              </a:rPr>
              <a:t> </a:t>
            </a:r>
            <a:r>
              <a:rPr sz="2200" spc="57" dirty="0">
                <a:latin typeface="Verdana"/>
                <a:cs typeface="Verdana"/>
              </a:rPr>
              <a:t>духовного </a:t>
            </a:r>
            <a:r>
              <a:rPr sz="2200" spc="110" dirty="0">
                <a:latin typeface="Verdana"/>
                <a:cs typeface="Verdana"/>
              </a:rPr>
              <a:t>и</a:t>
            </a:r>
            <a:r>
              <a:rPr sz="2200" spc="-92" dirty="0">
                <a:latin typeface="Verdana"/>
                <a:cs typeface="Verdana"/>
              </a:rPr>
              <a:t> </a:t>
            </a:r>
            <a:r>
              <a:rPr sz="2200" spc="103" dirty="0">
                <a:latin typeface="Verdana"/>
                <a:cs typeface="Verdana"/>
              </a:rPr>
              <a:t>материального</a:t>
            </a:r>
            <a:r>
              <a:rPr sz="2200" spc="-92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порядка,</a:t>
            </a:r>
            <a:r>
              <a:rPr sz="2200" spc="-92" dirty="0">
                <a:latin typeface="Verdana"/>
                <a:cs typeface="Verdana"/>
              </a:rPr>
              <a:t> </a:t>
            </a:r>
            <a:r>
              <a:rPr sz="2200" spc="99" dirty="0">
                <a:latin typeface="Verdana"/>
                <a:cs typeface="Verdana"/>
              </a:rPr>
              <a:t>определяющие</a:t>
            </a:r>
            <a:r>
              <a:rPr sz="2200" spc="-92" dirty="0">
                <a:latin typeface="Verdana"/>
                <a:cs typeface="Verdana"/>
              </a:rPr>
              <a:t> </a:t>
            </a:r>
            <a:r>
              <a:rPr sz="2200" spc="85" dirty="0">
                <a:latin typeface="Verdana"/>
                <a:cs typeface="Verdana"/>
              </a:rPr>
              <a:t>поведение</a:t>
            </a:r>
            <a:endParaRPr sz="2200">
              <a:latin typeface="Verdana"/>
              <a:cs typeface="Verdana"/>
            </a:endParaRPr>
          </a:p>
          <a:p>
            <a:pPr marL="8983">
              <a:spcBef>
                <a:spcPts val="14"/>
              </a:spcBef>
            </a:pPr>
            <a:r>
              <a:rPr sz="2200" spc="110" dirty="0">
                <a:latin typeface="Verdana"/>
                <a:cs typeface="Verdana"/>
              </a:rPr>
              <a:t>и</a:t>
            </a:r>
            <a:r>
              <a:rPr sz="2200" spc="-152" dirty="0">
                <a:latin typeface="Verdana"/>
                <a:cs typeface="Verdana"/>
              </a:rPr>
              <a:t> </a:t>
            </a:r>
            <a:r>
              <a:rPr sz="2200" spc="95" dirty="0">
                <a:latin typeface="Verdana"/>
                <a:cs typeface="Verdana"/>
              </a:rPr>
              <a:t>отношение</a:t>
            </a:r>
            <a:r>
              <a:rPr sz="2200" spc="-149" dirty="0">
                <a:latin typeface="Verdana"/>
                <a:cs typeface="Verdana"/>
              </a:rPr>
              <a:t> </a:t>
            </a:r>
            <a:r>
              <a:rPr sz="2200" spc="95" dirty="0">
                <a:latin typeface="Verdana"/>
                <a:cs typeface="Verdana"/>
              </a:rPr>
              <a:t>индивида</a:t>
            </a:r>
            <a:r>
              <a:rPr sz="2200" spc="-149" dirty="0">
                <a:latin typeface="Verdana"/>
                <a:cs typeface="Verdana"/>
              </a:rPr>
              <a:t> </a:t>
            </a:r>
            <a:r>
              <a:rPr sz="2200" spc="39" dirty="0">
                <a:latin typeface="Verdana"/>
                <a:cs typeface="Verdana"/>
              </a:rPr>
              <a:t>к</a:t>
            </a:r>
            <a:r>
              <a:rPr sz="2200" spc="-149" dirty="0">
                <a:latin typeface="Verdana"/>
                <a:cs typeface="Verdana"/>
              </a:rPr>
              <a:t> </a:t>
            </a:r>
            <a:r>
              <a:rPr sz="2200" spc="103" dirty="0">
                <a:latin typeface="Verdana"/>
                <a:cs typeface="Verdana"/>
              </a:rPr>
              <a:t>окружающему</a:t>
            </a:r>
            <a:r>
              <a:rPr sz="2200" spc="-149" dirty="0">
                <a:latin typeface="Verdana"/>
                <a:cs typeface="Verdana"/>
              </a:rPr>
              <a:t> </a:t>
            </a:r>
            <a:r>
              <a:rPr sz="2200" spc="-7" dirty="0">
                <a:latin typeface="Verdana"/>
                <a:cs typeface="Verdana"/>
              </a:rPr>
              <a:t>миру.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327" y="812800"/>
            <a:ext cx="10366908" cy="377949"/>
          </a:xfrm>
          <a:prstGeom prst="rect">
            <a:avLst/>
          </a:prstGeom>
        </p:spPr>
        <p:txBody>
          <a:bodyPr vert="horz" wrap="square" lIns="0" tIns="8534" rIns="0" bIns="0" rtlCol="0">
            <a:spAutoFit/>
          </a:bodyPr>
          <a:lstStyle/>
          <a:p>
            <a:pPr marL="8983" algn="ctr">
              <a:spcBef>
                <a:spcPts val="67"/>
              </a:spcBef>
            </a:pPr>
            <a:r>
              <a:rPr spc="439" dirty="0"/>
              <a:t>ЦЕННОСТНЫЕ</a:t>
            </a:r>
            <a:r>
              <a:rPr spc="88" dirty="0"/>
              <a:t> </a:t>
            </a:r>
            <a:r>
              <a:rPr spc="421" dirty="0"/>
              <a:t>ОРИЕНТАЦИИ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5750" y="2593102"/>
            <a:ext cx="1607152" cy="408126"/>
          </a:xfrm>
          <a:prstGeom prst="rect">
            <a:avLst/>
          </a:prstGeom>
        </p:spPr>
        <p:txBody>
          <a:bodyPr vert="horz" wrap="square" lIns="0" tIns="9881" rIns="0" bIns="0" rtlCol="0">
            <a:spAutoFit/>
          </a:bodyPr>
          <a:lstStyle/>
          <a:p>
            <a:pPr marL="8983">
              <a:spcBef>
                <a:spcPts val="78"/>
              </a:spcBef>
            </a:pPr>
            <a:r>
              <a:rPr sz="2500" spc="492" dirty="0">
                <a:latin typeface="Tahoma"/>
                <a:cs typeface="Tahoma"/>
              </a:rPr>
              <a:t>ЗНАНИЕ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5678" y="2593102"/>
            <a:ext cx="2474027" cy="408126"/>
          </a:xfrm>
          <a:prstGeom prst="rect">
            <a:avLst/>
          </a:prstGeom>
        </p:spPr>
        <p:txBody>
          <a:bodyPr vert="horz" wrap="square" lIns="0" tIns="9881" rIns="0" bIns="0" rtlCol="0">
            <a:spAutoFit/>
          </a:bodyPr>
          <a:lstStyle/>
          <a:p>
            <a:pPr marL="8983">
              <a:spcBef>
                <a:spcPts val="78"/>
              </a:spcBef>
            </a:pPr>
            <a:r>
              <a:rPr sz="2500" spc="407" dirty="0">
                <a:latin typeface="Tahoma"/>
                <a:cs typeface="Tahoma"/>
              </a:rPr>
              <a:t>ОТНОШЕНИЕ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0400" y="2593102"/>
            <a:ext cx="1158676" cy="408126"/>
          </a:xfrm>
          <a:prstGeom prst="rect">
            <a:avLst/>
          </a:prstGeom>
        </p:spPr>
        <p:txBody>
          <a:bodyPr vert="horz" wrap="square" lIns="0" tIns="9881" rIns="0" bIns="0" rtlCol="0">
            <a:spAutoFit/>
          </a:bodyPr>
          <a:lstStyle/>
          <a:p>
            <a:pPr marL="8983">
              <a:spcBef>
                <a:spcPts val="78"/>
              </a:spcBef>
            </a:pPr>
            <a:r>
              <a:rPr sz="2500" spc="460" dirty="0">
                <a:latin typeface="Tahoma"/>
                <a:cs typeface="Tahoma"/>
              </a:rPr>
              <a:t>ОПЫТ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7482" y="3784104"/>
            <a:ext cx="110885" cy="1597892"/>
          </a:xfrm>
          <a:custGeom>
            <a:avLst/>
            <a:gdLst/>
            <a:ahLst/>
            <a:cxnLst/>
            <a:rect l="l" t="t" r="r" b="b"/>
            <a:pathLst>
              <a:path w="156844" h="2257425">
                <a:moveTo>
                  <a:pt x="78384" y="0"/>
                </a:moveTo>
                <a:lnTo>
                  <a:pt x="47877" y="6161"/>
                </a:lnTo>
                <a:lnTo>
                  <a:pt x="22961" y="22963"/>
                </a:lnTo>
                <a:lnTo>
                  <a:pt x="6161" y="47882"/>
                </a:lnTo>
                <a:lnTo>
                  <a:pt x="0" y="78397"/>
                </a:lnTo>
                <a:lnTo>
                  <a:pt x="0" y="2178786"/>
                </a:lnTo>
                <a:lnTo>
                  <a:pt x="6161" y="2209300"/>
                </a:lnTo>
                <a:lnTo>
                  <a:pt x="22961" y="2234220"/>
                </a:lnTo>
                <a:lnTo>
                  <a:pt x="47877" y="2251022"/>
                </a:lnTo>
                <a:lnTo>
                  <a:pt x="78384" y="2257183"/>
                </a:lnTo>
                <a:lnTo>
                  <a:pt x="108904" y="2251022"/>
                </a:lnTo>
                <a:lnTo>
                  <a:pt x="133823" y="2234220"/>
                </a:lnTo>
                <a:lnTo>
                  <a:pt x="150622" y="2209300"/>
                </a:lnTo>
                <a:lnTo>
                  <a:pt x="156781" y="2178786"/>
                </a:lnTo>
                <a:lnTo>
                  <a:pt x="156781" y="78397"/>
                </a:lnTo>
                <a:lnTo>
                  <a:pt x="150622" y="47882"/>
                </a:lnTo>
                <a:lnTo>
                  <a:pt x="133823" y="22963"/>
                </a:lnTo>
                <a:lnTo>
                  <a:pt x="108904" y="6161"/>
                </a:lnTo>
                <a:lnTo>
                  <a:pt x="78384" y="0"/>
                </a:lnTo>
                <a:close/>
              </a:path>
            </a:pathLst>
          </a:custGeom>
          <a:solidFill>
            <a:srgbClr val="333B8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32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1475</Words>
  <Application>Microsoft Office PowerPoint</Application>
  <PresentationFormat>Произвольный</PresentationFormat>
  <Paragraphs>159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Воспитательное событие как механизм формирования духовно-нравственных ценностей у подрастающего поколения</vt:lpstr>
      <vt:lpstr>ОСНОВНЫЕ ПОНЯТИЯ</vt:lpstr>
      <vt:lpstr>ОСНОВНЫЕ ПОНЯТИЯ</vt:lpstr>
      <vt:lpstr>ВАЖНО ДЛЯ КАЖДОГО !</vt:lpstr>
      <vt:lpstr>ВАЖНО ДЛЯ ВСЕХ</vt:lpstr>
      <vt:lpstr>Российские общие базовые (национальные, гражданские) конституционные нормы и ценности</vt:lpstr>
      <vt:lpstr>СОДЕРЖАНИЕ ВОСПИТАНИЯ</vt:lpstr>
      <vt:lpstr>МОНИТОРИНГ ЦЕННОСТНЫХ ОРИЕНТАЦИЙ МОЛОДЕЖИ</vt:lpstr>
      <vt:lpstr>ЦЕННОСТНЫЕ ОРИЕНТАЦИИ</vt:lpstr>
      <vt:lpstr>Событийная педагогика</vt:lpstr>
      <vt:lpstr>Презентация PowerPoint</vt:lpstr>
      <vt:lpstr>Презентация PowerPoint</vt:lpstr>
      <vt:lpstr>ОБРАЗОВАТЕЛЬНОЕ СОБЫТИЕ:</vt:lpstr>
      <vt:lpstr>мероприятие</vt:lpstr>
      <vt:lpstr>ПРИ ОРГАНИЗАЦИИ ВОСПИТАТЕЛЬНЫХ СОБЫТИЙ ВАЖНО:</vt:lpstr>
      <vt:lpstr>СХЕМА ОРГАНИЗАЦИИ СОБЫТИЯ</vt:lpstr>
      <vt:lpstr>МОДУЛЬ «ОСНОВНЫЕ ШКОЛЬНЫЕ ДЕЛА» (ФРПВ)</vt:lpstr>
      <vt:lpstr>Вывод</vt:lpstr>
      <vt:lpstr> Технология КТД середина  60х годов 20-го столетия  Игорь Петрович Иванов, профессор, доктор  педагогических наук Российской Академии образования.  </vt:lpstr>
      <vt:lpstr>Организационные принципы:</vt:lpstr>
      <vt:lpstr>Основные задачи КТД:</vt:lpstr>
      <vt:lpstr>Три основных типа КТД:</vt:lpstr>
      <vt:lpstr>Презентация PowerPoint</vt:lpstr>
      <vt:lpstr>Технология предполагает </vt:lpstr>
      <vt:lpstr>Первая стадия –  предварительная работа коллектива, целью которой является создание настроя на предстоящее дело, формирование мотивации.    </vt:lpstr>
      <vt:lpstr>Вторая стадия –  коллективное планирование, разработка проекта КТД.</vt:lpstr>
      <vt:lpstr>Третья стадия –  коллективная подготовка КТД. </vt:lpstr>
      <vt:lpstr>Четвертая стадия –  стадия  проведения КТД  </vt:lpstr>
      <vt:lpstr>Пятая стадия –  коллективное подведение итогов,  коллективный анализ проведенного дела. </vt:lpstr>
      <vt:lpstr>Шестая стадия – ближайшее последействие. </vt:lpstr>
      <vt:lpstr>Воспитательное событие как механизм формирования духовно-нравственных ценностей у подрастающего поколения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Andree Topolnikov</cp:lastModifiedBy>
  <cp:revision>8</cp:revision>
  <dcterms:created xsi:type="dcterms:W3CDTF">2025-10-21T15:03:24Z</dcterms:created>
  <dcterms:modified xsi:type="dcterms:W3CDTF">2025-11-27T05:00:15Z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2024-10-16T00:00:00Z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2025-10-21T00:00:00Z</vt:filetime>
  </property>
  <property fmtid="{D5CDD505-2E9C-101B-9397-08002B2CF9AE}" pid="5" name="Producer">
    <vt:lpwstr>Microsoft® PowerPoint® для Microsoft 365</vt:lpwstr>
  </property>
</Properties>
</file>